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62" r:id="rId6"/>
    <p:sldId id="261" r:id="rId7"/>
    <p:sldId id="259" r:id="rId8"/>
    <p:sldId id="265" r:id="rId9"/>
    <p:sldId id="264" r:id="rId10"/>
    <p:sldId id="263" r:id="rId11"/>
    <p:sldId id="266" r:id="rId12"/>
    <p:sldId id="269" r:id="rId13"/>
    <p:sldId id="270" r:id="rId14"/>
    <p:sldId id="271" r:id="rId15"/>
    <p:sldId id="268" r:id="rId16"/>
    <p:sldId id="272" r:id="rId17"/>
    <p:sldId id="267" r:id="rId18"/>
    <p:sldId id="286" r:id="rId19"/>
    <p:sldId id="273" r:id="rId20"/>
    <p:sldId id="274" r:id="rId21"/>
    <p:sldId id="276" r:id="rId22"/>
    <p:sldId id="277" r:id="rId23"/>
    <p:sldId id="275" r:id="rId24"/>
    <p:sldId id="278" r:id="rId25"/>
    <p:sldId id="279" r:id="rId26"/>
    <p:sldId id="281" r:id="rId27"/>
    <p:sldId id="285" r:id="rId28"/>
    <p:sldId id="287" r:id="rId29"/>
    <p:sldId id="280" r:id="rId30"/>
    <p:sldId id="288" r:id="rId31"/>
    <p:sldId id="284" r:id="rId32"/>
    <p:sldId id="283" r:id="rId33"/>
    <p:sldId id="282"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231327-8330-41C6-A813-1AC97DE2936A}" v="321" dt="2025-02-04T16:41:49.7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464" autoAdjust="0"/>
  </p:normalViewPr>
  <p:slideViewPr>
    <p:cSldViewPr snapToGrid="0">
      <p:cViewPr varScale="1">
        <p:scale>
          <a:sx n="77" d="100"/>
          <a:sy n="77" d="100"/>
        </p:scale>
        <p:origin x="91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yesha Fatima" userId="8c9fd5fbd2d52975" providerId="LiveId" clId="{19231327-8330-41C6-A813-1AC97DE2936A}"/>
    <pc:docChg chg="undo custSel addSld delSld modSld modMainMaster">
      <pc:chgData name="Ayesha Fatima" userId="8c9fd5fbd2d52975" providerId="LiveId" clId="{19231327-8330-41C6-A813-1AC97DE2936A}" dt="2025-02-04T16:42:09.974" v="783" actId="1076"/>
      <pc:docMkLst>
        <pc:docMk/>
      </pc:docMkLst>
      <pc:sldChg chg="modSp">
        <pc:chgData name="Ayesha Fatima" userId="8c9fd5fbd2d52975" providerId="LiveId" clId="{19231327-8330-41C6-A813-1AC97DE2936A}" dt="2025-02-04T16:33:16.204" v="604"/>
        <pc:sldMkLst>
          <pc:docMk/>
          <pc:sldMk cId="2285209728" sldId="256"/>
        </pc:sldMkLst>
        <pc:spChg chg="mod">
          <ac:chgData name="Ayesha Fatima" userId="8c9fd5fbd2d52975" providerId="LiveId" clId="{19231327-8330-41C6-A813-1AC97DE2936A}" dt="2025-02-04T16:33:16.204" v="604"/>
          <ac:spMkLst>
            <pc:docMk/>
            <pc:sldMk cId="2285209728" sldId="256"/>
            <ac:spMk id="2" creationId="{897F561E-8188-42E3-DB66-5EB429276845}"/>
          </ac:spMkLst>
        </pc:spChg>
        <pc:spChg chg="mod">
          <ac:chgData name="Ayesha Fatima" userId="8c9fd5fbd2d52975" providerId="LiveId" clId="{19231327-8330-41C6-A813-1AC97DE2936A}" dt="2025-02-04T16:33:16.204" v="604"/>
          <ac:spMkLst>
            <pc:docMk/>
            <pc:sldMk cId="2285209728" sldId="256"/>
            <ac:spMk id="3" creationId="{675F64F7-04C4-27EB-308D-9351FA407D7D}"/>
          </ac:spMkLst>
        </pc:spChg>
        <pc:picChg chg="mod">
          <ac:chgData name="Ayesha Fatima" userId="8c9fd5fbd2d52975" providerId="LiveId" clId="{19231327-8330-41C6-A813-1AC97DE2936A}" dt="2025-02-04T16:33:16.204" v="604"/>
          <ac:picMkLst>
            <pc:docMk/>
            <pc:sldMk cId="2285209728" sldId="256"/>
            <ac:picMk id="1026" creationId="{AFD01888-855B-BC10-9FEF-7555754DDD10}"/>
          </ac:picMkLst>
        </pc:picChg>
      </pc:sldChg>
      <pc:sldChg chg="modSp">
        <pc:chgData name="Ayesha Fatima" userId="8c9fd5fbd2d52975" providerId="LiveId" clId="{19231327-8330-41C6-A813-1AC97DE2936A}" dt="2025-02-04T16:33:16.204" v="604"/>
        <pc:sldMkLst>
          <pc:docMk/>
          <pc:sldMk cId="789714881" sldId="257"/>
        </pc:sldMkLst>
        <pc:spChg chg="mod">
          <ac:chgData name="Ayesha Fatima" userId="8c9fd5fbd2d52975" providerId="LiveId" clId="{19231327-8330-41C6-A813-1AC97DE2936A}" dt="2025-02-04T16:33:16.204" v="604"/>
          <ac:spMkLst>
            <pc:docMk/>
            <pc:sldMk cId="789714881" sldId="257"/>
            <ac:spMk id="12" creationId="{1F10A532-075C-A6B1-0DBF-3A40AF5BE9EC}"/>
          </ac:spMkLst>
        </pc:spChg>
        <pc:spChg chg="mod">
          <ac:chgData name="Ayesha Fatima" userId="8c9fd5fbd2d52975" providerId="LiveId" clId="{19231327-8330-41C6-A813-1AC97DE2936A}" dt="2025-02-04T16:33:16.204" v="604"/>
          <ac:spMkLst>
            <pc:docMk/>
            <pc:sldMk cId="789714881" sldId="257"/>
            <ac:spMk id="13" creationId="{2267AF0D-B7B9-4E04-51A6-0D9040285B2B}"/>
          </ac:spMkLst>
        </pc:spChg>
        <pc:picChg chg="mod">
          <ac:chgData name="Ayesha Fatima" userId="8c9fd5fbd2d52975" providerId="LiveId" clId="{19231327-8330-41C6-A813-1AC97DE2936A}" dt="2025-02-04T16:33:16.204" v="604"/>
          <ac:picMkLst>
            <pc:docMk/>
            <pc:sldMk cId="789714881" sldId="257"/>
            <ac:picMk id="15" creationId="{7F63BC0F-5837-CC18-0D95-2800CAD0B62E}"/>
          </ac:picMkLst>
        </pc:picChg>
        <pc:picChg chg="mod">
          <ac:chgData name="Ayesha Fatima" userId="8c9fd5fbd2d52975" providerId="LiveId" clId="{19231327-8330-41C6-A813-1AC97DE2936A}" dt="2025-02-04T16:33:16.204" v="604"/>
          <ac:picMkLst>
            <pc:docMk/>
            <pc:sldMk cId="789714881" sldId="257"/>
            <ac:picMk id="2059" creationId="{8D8A318A-CB1E-0AAF-00E0-2D0DFD157EC8}"/>
          </ac:picMkLst>
        </pc:picChg>
        <pc:picChg chg="mod">
          <ac:chgData name="Ayesha Fatima" userId="8c9fd5fbd2d52975" providerId="LiveId" clId="{19231327-8330-41C6-A813-1AC97DE2936A}" dt="2025-02-04T16:33:16.204" v="604"/>
          <ac:picMkLst>
            <pc:docMk/>
            <pc:sldMk cId="789714881" sldId="257"/>
            <ac:picMk id="2060" creationId="{9E59345F-A404-8480-36DE-69068A191860}"/>
          </ac:picMkLst>
        </pc:picChg>
      </pc:sldChg>
      <pc:sldChg chg="modSp">
        <pc:chgData name="Ayesha Fatima" userId="8c9fd5fbd2d52975" providerId="LiveId" clId="{19231327-8330-41C6-A813-1AC97DE2936A}" dt="2025-02-04T16:33:16.204" v="604"/>
        <pc:sldMkLst>
          <pc:docMk/>
          <pc:sldMk cId="3682141963" sldId="258"/>
        </pc:sldMkLst>
        <pc:spChg chg="mod">
          <ac:chgData name="Ayesha Fatima" userId="8c9fd5fbd2d52975" providerId="LiveId" clId="{19231327-8330-41C6-A813-1AC97DE2936A}" dt="2025-02-04T16:33:16.204" v="604"/>
          <ac:spMkLst>
            <pc:docMk/>
            <pc:sldMk cId="3682141963" sldId="258"/>
            <ac:spMk id="2" creationId="{FA90D6DD-6940-F1D2-8ED9-315F80FFFE5F}"/>
          </ac:spMkLst>
        </pc:spChg>
        <pc:spChg chg="mod">
          <ac:chgData name="Ayesha Fatima" userId="8c9fd5fbd2d52975" providerId="LiveId" clId="{19231327-8330-41C6-A813-1AC97DE2936A}" dt="2025-02-04T16:33:16.204" v="604"/>
          <ac:spMkLst>
            <pc:docMk/>
            <pc:sldMk cId="3682141963" sldId="258"/>
            <ac:spMk id="3" creationId="{9A9BDFEE-D423-DDAC-0C31-40933E54AC5F}"/>
          </ac:spMkLst>
        </pc:spChg>
        <pc:picChg chg="mod">
          <ac:chgData name="Ayesha Fatima" userId="8c9fd5fbd2d52975" providerId="LiveId" clId="{19231327-8330-41C6-A813-1AC97DE2936A}" dt="2025-02-04T16:33:16.204" v="604"/>
          <ac:picMkLst>
            <pc:docMk/>
            <pc:sldMk cId="3682141963" sldId="258"/>
            <ac:picMk id="3073" creationId="{2F8CC809-36C7-73D8-39C6-8E0FFAD7C1C9}"/>
          </ac:picMkLst>
        </pc:picChg>
        <pc:picChg chg="mod">
          <ac:chgData name="Ayesha Fatima" userId="8c9fd5fbd2d52975" providerId="LiveId" clId="{19231327-8330-41C6-A813-1AC97DE2936A}" dt="2025-02-04T16:33:16.204" v="604"/>
          <ac:picMkLst>
            <pc:docMk/>
            <pc:sldMk cId="3682141963" sldId="258"/>
            <ac:picMk id="3074" creationId="{AB3C81C4-C5A8-5398-BBB7-CB600645E3AA}"/>
          </ac:picMkLst>
        </pc:picChg>
      </pc:sldChg>
      <pc:sldChg chg="modSp">
        <pc:chgData name="Ayesha Fatima" userId="8c9fd5fbd2d52975" providerId="LiveId" clId="{19231327-8330-41C6-A813-1AC97DE2936A}" dt="2025-02-04T16:33:16.204" v="604"/>
        <pc:sldMkLst>
          <pc:docMk/>
          <pc:sldMk cId="3821221130" sldId="259"/>
        </pc:sldMkLst>
        <pc:spChg chg="mod">
          <ac:chgData name="Ayesha Fatima" userId="8c9fd5fbd2d52975" providerId="LiveId" clId="{19231327-8330-41C6-A813-1AC97DE2936A}" dt="2025-02-04T16:33:16.204" v="604"/>
          <ac:spMkLst>
            <pc:docMk/>
            <pc:sldMk cId="3821221130" sldId="259"/>
            <ac:spMk id="3" creationId="{BA65DF49-10B7-9FA7-CC1B-B2F2FED7959C}"/>
          </ac:spMkLst>
        </pc:spChg>
        <pc:picChg chg="mod">
          <ac:chgData name="Ayesha Fatima" userId="8c9fd5fbd2d52975" providerId="LiveId" clId="{19231327-8330-41C6-A813-1AC97DE2936A}" dt="2025-02-04T16:33:16.204" v="604"/>
          <ac:picMkLst>
            <pc:docMk/>
            <pc:sldMk cId="3821221130" sldId="259"/>
            <ac:picMk id="6145" creationId="{C215C85F-A3CF-56C8-E2CD-51012786A572}"/>
          </ac:picMkLst>
        </pc:picChg>
      </pc:sldChg>
      <pc:sldChg chg="modSp">
        <pc:chgData name="Ayesha Fatima" userId="8c9fd5fbd2d52975" providerId="LiveId" clId="{19231327-8330-41C6-A813-1AC97DE2936A}" dt="2025-02-04T16:33:16.204" v="604"/>
        <pc:sldMkLst>
          <pc:docMk/>
          <pc:sldMk cId="799098370" sldId="260"/>
        </pc:sldMkLst>
        <pc:spChg chg="mod">
          <ac:chgData name="Ayesha Fatima" userId="8c9fd5fbd2d52975" providerId="LiveId" clId="{19231327-8330-41C6-A813-1AC97DE2936A}" dt="2025-02-04T16:33:16.204" v="604"/>
          <ac:spMkLst>
            <pc:docMk/>
            <pc:sldMk cId="799098370" sldId="260"/>
            <ac:spMk id="2" creationId="{394216AF-BEB9-65EA-1442-1DC70824DB72}"/>
          </ac:spMkLst>
        </pc:spChg>
        <pc:spChg chg="mod">
          <ac:chgData name="Ayesha Fatima" userId="8c9fd5fbd2d52975" providerId="LiveId" clId="{19231327-8330-41C6-A813-1AC97DE2936A}" dt="2025-02-04T16:33:16.204" v="604"/>
          <ac:spMkLst>
            <pc:docMk/>
            <pc:sldMk cId="799098370" sldId="260"/>
            <ac:spMk id="5" creationId="{A8CEE9CD-67B5-FD1C-B638-61C3515F412B}"/>
          </ac:spMkLst>
        </pc:spChg>
        <pc:picChg chg="mod">
          <ac:chgData name="Ayesha Fatima" userId="8c9fd5fbd2d52975" providerId="LiveId" clId="{19231327-8330-41C6-A813-1AC97DE2936A}" dt="2025-02-04T16:33:16.204" v="604"/>
          <ac:picMkLst>
            <pc:docMk/>
            <pc:sldMk cId="799098370" sldId="260"/>
            <ac:picMk id="4097" creationId="{14A82E61-5C43-674A-6EFB-60C19630FA0A}"/>
          </ac:picMkLst>
        </pc:picChg>
      </pc:sldChg>
      <pc:sldChg chg="modSp">
        <pc:chgData name="Ayesha Fatima" userId="8c9fd5fbd2d52975" providerId="LiveId" clId="{19231327-8330-41C6-A813-1AC97DE2936A}" dt="2025-02-04T16:33:16.204" v="604"/>
        <pc:sldMkLst>
          <pc:docMk/>
          <pc:sldMk cId="2906764106" sldId="261"/>
        </pc:sldMkLst>
        <pc:spChg chg="mod">
          <ac:chgData name="Ayesha Fatima" userId="8c9fd5fbd2d52975" providerId="LiveId" clId="{19231327-8330-41C6-A813-1AC97DE2936A}" dt="2025-02-04T16:33:16.204" v="604"/>
          <ac:spMkLst>
            <pc:docMk/>
            <pc:sldMk cId="2906764106" sldId="261"/>
            <ac:spMk id="3" creationId="{9A242AC0-0335-2FCC-AE7D-A4B332B5FD02}"/>
          </ac:spMkLst>
        </pc:spChg>
        <pc:picChg chg="mod">
          <ac:chgData name="Ayesha Fatima" userId="8c9fd5fbd2d52975" providerId="LiveId" clId="{19231327-8330-41C6-A813-1AC97DE2936A}" dt="2025-02-04T16:33:16.204" v="604"/>
          <ac:picMkLst>
            <pc:docMk/>
            <pc:sldMk cId="2906764106" sldId="261"/>
            <ac:picMk id="4" creationId="{AC3364D0-A816-A2A4-906C-29368ED0EFF1}"/>
          </ac:picMkLst>
        </pc:picChg>
      </pc:sldChg>
      <pc:sldChg chg="modSp">
        <pc:chgData name="Ayesha Fatima" userId="8c9fd5fbd2d52975" providerId="LiveId" clId="{19231327-8330-41C6-A813-1AC97DE2936A}" dt="2025-02-04T16:33:16.204" v="604"/>
        <pc:sldMkLst>
          <pc:docMk/>
          <pc:sldMk cId="3470218017" sldId="262"/>
        </pc:sldMkLst>
        <pc:spChg chg="mod">
          <ac:chgData name="Ayesha Fatima" userId="8c9fd5fbd2d52975" providerId="LiveId" clId="{19231327-8330-41C6-A813-1AC97DE2936A}" dt="2025-02-04T16:33:16.204" v="604"/>
          <ac:spMkLst>
            <pc:docMk/>
            <pc:sldMk cId="3470218017" sldId="262"/>
            <ac:spMk id="5" creationId="{A3E25D13-FE1B-9489-28C9-5C9821A80E03}"/>
          </ac:spMkLst>
        </pc:spChg>
        <pc:picChg chg="mod">
          <ac:chgData name="Ayesha Fatima" userId="8c9fd5fbd2d52975" providerId="LiveId" clId="{19231327-8330-41C6-A813-1AC97DE2936A}" dt="2025-02-04T16:33:16.204" v="604"/>
          <ac:picMkLst>
            <pc:docMk/>
            <pc:sldMk cId="3470218017" sldId="262"/>
            <ac:picMk id="7" creationId="{D65322BE-7B91-BCFB-95D0-70E20DBC6631}"/>
          </ac:picMkLst>
        </pc:picChg>
      </pc:sldChg>
      <pc:sldChg chg="addSp modSp mod">
        <pc:chgData name="Ayesha Fatima" userId="8c9fd5fbd2d52975" providerId="LiveId" clId="{19231327-8330-41C6-A813-1AC97DE2936A}" dt="2025-02-04T16:33:16.204" v="604"/>
        <pc:sldMkLst>
          <pc:docMk/>
          <pc:sldMk cId="1101358441" sldId="263"/>
        </pc:sldMkLst>
        <pc:spChg chg="add mod">
          <ac:chgData name="Ayesha Fatima" userId="8c9fd5fbd2d52975" providerId="LiveId" clId="{19231327-8330-41C6-A813-1AC97DE2936A}" dt="2025-02-04T16:33:16.204" v="604"/>
          <ac:spMkLst>
            <pc:docMk/>
            <pc:sldMk cId="1101358441" sldId="263"/>
            <ac:spMk id="3" creationId="{02E880C6-0181-7203-9E07-19D1BA52A2FB}"/>
          </ac:spMkLst>
        </pc:spChg>
        <pc:picChg chg="add mod">
          <ac:chgData name="Ayesha Fatima" userId="8c9fd5fbd2d52975" providerId="LiveId" clId="{19231327-8330-41C6-A813-1AC97DE2936A}" dt="2025-02-04T16:33:16.204" v="604"/>
          <ac:picMkLst>
            <pc:docMk/>
            <pc:sldMk cId="1101358441" sldId="263"/>
            <ac:picMk id="7172" creationId="{C3DB0C7B-BABC-544B-AEC7-3FB279CE7D1C}"/>
          </ac:picMkLst>
        </pc:picChg>
      </pc:sldChg>
      <pc:sldChg chg="delSp modSp mod">
        <pc:chgData name="Ayesha Fatima" userId="8c9fd5fbd2d52975" providerId="LiveId" clId="{19231327-8330-41C6-A813-1AC97DE2936A}" dt="2025-02-04T16:33:16.204" v="604"/>
        <pc:sldMkLst>
          <pc:docMk/>
          <pc:sldMk cId="1923969806" sldId="264"/>
        </pc:sldMkLst>
        <pc:spChg chg="mod">
          <ac:chgData name="Ayesha Fatima" userId="8c9fd5fbd2d52975" providerId="LiveId" clId="{19231327-8330-41C6-A813-1AC97DE2936A}" dt="2025-02-04T16:33:16.204" v="604"/>
          <ac:spMkLst>
            <pc:docMk/>
            <pc:sldMk cId="1923969806" sldId="264"/>
            <ac:spMk id="3" creationId="{7C91A47C-BF79-A84B-CB4E-9D0ABD87B956}"/>
          </ac:spMkLst>
        </pc:spChg>
        <pc:spChg chg="del mod">
          <ac:chgData name="Ayesha Fatima" userId="8c9fd5fbd2d52975" providerId="LiveId" clId="{19231327-8330-41C6-A813-1AC97DE2936A}" dt="2025-02-04T15:37:57.176" v="4"/>
          <ac:spMkLst>
            <pc:docMk/>
            <pc:sldMk cId="1923969806" sldId="264"/>
            <ac:spMk id="5" creationId="{5A567AEE-B4E2-AE5A-3746-8A355CA31A3A}"/>
          </ac:spMkLst>
        </pc:spChg>
        <pc:picChg chg="mod">
          <ac:chgData name="Ayesha Fatima" userId="8c9fd5fbd2d52975" providerId="LiveId" clId="{19231327-8330-41C6-A813-1AC97DE2936A}" dt="2025-02-04T16:33:16.204" v="604"/>
          <ac:picMkLst>
            <pc:docMk/>
            <pc:sldMk cId="1923969806" sldId="264"/>
            <ac:picMk id="7169" creationId="{A880F53F-F3AA-69EA-CCC4-4509292C2D2F}"/>
          </ac:picMkLst>
        </pc:picChg>
        <pc:picChg chg="del">
          <ac:chgData name="Ayesha Fatima" userId="8c9fd5fbd2d52975" providerId="LiveId" clId="{19231327-8330-41C6-A813-1AC97DE2936A}" dt="2025-02-04T15:37:57.166" v="2" actId="21"/>
          <ac:picMkLst>
            <pc:docMk/>
            <pc:sldMk cId="1923969806" sldId="264"/>
            <ac:picMk id="7172" creationId="{C3DB0C7B-BABC-544B-AEC7-3FB279CE7D1C}"/>
          </ac:picMkLst>
        </pc:picChg>
      </pc:sldChg>
      <pc:sldChg chg="modSp">
        <pc:chgData name="Ayesha Fatima" userId="8c9fd5fbd2d52975" providerId="LiveId" clId="{19231327-8330-41C6-A813-1AC97DE2936A}" dt="2025-02-04T16:33:16.204" v="604"/>
        <pc:sldMkLst>
          <pc:docMk/>
          <pc:sldMk cId="3972159849" sldId="265"/>
        </pc:sldMkLst>
        <pc:spChg chg="mod">
          <ac:chgData name="Ayesha Fatima" userId="8c9fd5fbd2d52975" providerId="LiveId" clId="{19231327-8330-41C6-A813-1AC97DE2936A}" dt="2025-02-04T16:33:16.204" v="604"/>
          <ac:spMkLst>
            <pc:docMk/>
            <pc:sldMk cId="3972159849" sldId="265"/>
            <ac:spMk id="3" creationId="{A21A0F8D-0A5C-2395-E5C3-B9FCC487F735}"/>
          </ac:spMkLst>
        </pc:spChg>
      </pc:sldChg>
      <pc:sldChg chg="addSp delSp modSp add mod">
        <pc:chgData name="Ayesha Fatima" userId="8c9fd5fbd2d52975" providerId="LiveId" clId="{19231327-8330-41C6-A813-1AC97DE2936A}" dt="2025-02-04T16:33:16.204" v="604"/>
        <pc:sldMkLst>
          <pc:docMk/>
          <pc:sldMk cId="1673826353" sldId="266"/>
        </pc:sldMkLst>
        <pc:spChg chg="del mod">
          <ac:chgData name="Ayesha Fatima" userId="8c9fd5fbd2d52975" providerId="LiveId" clId="{19231327-8330-41C6-A813-1AC97DE2936A}" dt="2025-02-04T15:39:41.726" v="49"/>
          <ac:spMkLst>
            <pc:docMk/>
            <pc:sldMk cId="1673826353" sldId="266"/>
            <ac:spMk id="3" creationId="{22E81CCF-FE74-B3F3-5301-5AE516F621DD}"/>
          </ac:spMkLst>
        </pc:spChg>
        <pc:spChg chg="add mod">
          <ac:chgData name="Ayesha Fatima" userId="8c9fd5fbd2d52975" providerId="LiveId" clId="{19231327-8330-41C6-A813-1AC97DE2936A}" dt="2025-02-04T16:33:16.204" v="604"/>
          <ac:spMkLst>
            <pc:docMk/>
            <pc:sldMk cId="1673826353" sldId="266"/>
            <ac:spMk id="4" creationId="{97E880B6-E13F-C6F2-AF55-DC464882256C}"/>
          </ac:spMkLst>
        </pc:spChg>
        <pc:picChg chg="del">
          <ac:chgData name="Ayesha Fatima" userId="8c9fd5fbd2d52975" providerId="LiveId" clId="{19231327-8330-41C6-A813-1AC97DE2936A}" dt="2025-02-04T15:39:41.714" v="47" actId="21"/>
          <ac:picMkLst>
            <pc:docMk/>
            <pc:sldMk cId="1673826353" sldId="266"/>
            <ac:picMk id="7172" creationId="{E875891D-BC2A-ED3B-42EC-140B4529423F}"/>
          </ac:picMkLst>
        </pc:picChg>
      </pc:sldChg>
      <pc:sldChg chg="addSp modSp add mod">
        <pc:chgData name="Ayesha Fatima" userId="8c9fd5fbd2d52975" providerId="LiveId" clId="{19231327-8330-41C6-A813-1AC97DE2936A}" dt="2025-02-04T16:33:16.204" v="604"/>
        <pc:sldMkLst>
          <pc:docMk/>
          <pc:sldMk cId="883919798" sldId="267"/>
        </pc:sldMkLst>
        <pc:spChg chg="add mod">
          <ac:chgData name="Ayesha Fatima" userId="8c9fd5fbd2d52975" providerId="LiveId" clId="{19231327-8330-41C6-A813-1AC97DE2936A}" dt="2025-02-04T16:33:16.204" v="604"/>
          <ac:spMkLst>
            <pc:docMk/>
            <pc:sldMk cId="883919798" sldId="267"/>
            <ac:spMk id="3" creationId="{7B16E3FB-403A-EE4B-FD96-899EC55650D4}"/>
          </ac:spMkLst>
        </pc:spChg>
      </pc:sldChg>
      <pc:sldChg chg="addSp delSp modSp add mod">
        <pc:chgData name="Ayesha Fatima" userId="8c9fd5fbd2d52975" providerId="LiveId" clId="{19231327-8330-41C6-A813-1AC97DE2936A}" dt="2025-02-04T16:33:16.204" v="604"/>
        <pc:sldMkLst>
          <pc:docMk/>
          <pc:sldMk cId="1917496820" sldId="268"/>
        </pc:sldMkLst>
        <pc:spChg chg="add mod">
          <ac:chgData name="Ayesha Fatima" userId="8c9fd5fbd2d52975" providerId="LiveId" clId="{19231327-8330-41C6-A813-1AC97DE2936A}" dt="2025-02-04T16:33:16.204" v="604"/>
          <ac:spMkLst>
            <pc:docMk/>
            <pc:sldMk cId="1917496820" sldId="268"/>
            <ac:spMk id="2" creationId="{A1F3785D-80C8-187D-1D93-CAD8C3760DF4}"/>
          </ac:spMkLst>
        </pc:spChg>
        <pc:spChg chg="add del mod">
          <ac:chgData name="Ayesha Fatima" userId="8c9fd5fbd2d52975" providerId="LiveId" clId="{19231327-8330-41C6-A813-1AC97DE2936A}" dt="2025-02-04T15:52:39.025" v="244"/>
          <ac:spMkLst>
            <pc:docMk/>
            <pc:sldMk cId="1917496820" sldId="268"/>
            <ac:spMk id="3" creationId="{64A0AA8A-4353-C3AC-EEBB-8B55AFE2BF92}"/>
          </ac:spMkLst>
        </pc:spChg>
        <pc:picChg chg="add mod">
          <ac:chgData name="Ayesha Fatima" userId="8c9fd5fbd2d52975" providerId="LiveId" clId="{19231327-8330-41C6-A813-1AC97DE2936A}" dt="2025-02-04T16:33:16.204" v="604"/>
          <ac:picMkLst>
            <pc:docMk/>
            <pc:sldMk cId="1917496820" sldId="268"/>
            <ac:picMk id="11265" creationId="{63619538-BC0C-A99C-E565-B4ABFF1F3C9D}"/>
          </ac:picMkLst>
        </pc:picChg>
      </pc:sldChg>
      <pc:sldChg chg="addSp modSp add mod">
        <pc:chgData name="Ayesha Fatima" userId="8c9fd5fbd2d52975" providerId="LiveId" clId="{19231327-8330-41C6-A813-1AC97DE2936A}" dt="2025-02-04T16:33:16.204" v="604"/>
        <pc:sldMkLst>
          <pc:docMk/>
          <pc:sldMk cId="1622768866" sldId="269"/>
        </pc:sldMkLst>
        <pc:spChg chg="add mod">
          <ac:chgData name="Ayesha Fatima" userId="8c9fd5fbd2d52975" providerId="LiveId" clId="{19231327-8330-41C6-A813-1AC97DE2936A}" dt="2025-02-04T16:33:16.204" v="604"/>
          <ac:spMkLst>
            <pc:docMk/>
            <pc:sldMk cId="1622768866" sldId="269"/>
            <ac:spMk id="3" creationId="{BC4BA70A-D575-CC59-C9F4-297536D91346}"/>
          </ac:spMkLst>
        </pc:spChg>
        <pc:picChg chg="add mod">
          <ac:chgData name="Ayesha Fatima" userId="8c9fd5fbd2d52975" providerId="LiveId" clId="{19231327-8330-41C6-A813-1AC97DE2936A}" dt="2025-02-04T16:33:16.204" v="604"/>
          <ac:picMkLst>
            <pc:docMk/>
            <pc:sldMk cId="1622768866" sldId="269"/>
            <ac:picMk id="4" creationId="{58091FF1-E08D-CE77-A486-7EE4C18BC85A}"/>
          </ac:picMkLst>
        </pc:picChg>
      </pc:sldChg>
      <pc:sldChg chg="addSp delSp modSp add mod">
        <pc:chgData name="Ayesha Fatima" userId="8c9fd5fbd2d52975" providerId="LiveId" clId="{19231327-8330-41C6-A813-1AC97DE2936A}" dt="2025-02-04T16:33:16.204" v="604"/>
        <pc:sldMkLst>
          <pc:docMk/>
          <pc:sldMk cId="1508303534" sldId="270"/>
        </pc:sldMkLst>
        <pc:spChg chg="add mod">
          <ac:chgData name="Ayesha Fatima" userId="8c9fd5fbd2d52975" providerId="LiveId" clId="{19231327-8330-41C6-A813-1AC97DE2936A}" dt="2025-02-04T16:33:16.204" v="604"/>
          <ac:spMkLst>
            <pc:docMk/>
            <pc:sldMk cId="1508303534" sldId="270"/>
            <ac:spMk id="2" creationId="{D81EBF05-3A6B-0AE5-6B75-465900267EE7}"/>
          </ac:spMkLst>
        </pc:spChg>
        <pc:spChg chg="add mod">
          <ac:chgData name="Ayesha Fatima" userId="8c9fd5fbd2d52975" providerId="LiveId" clId="{19231327-8330-41C6-A813-1AC97DE2936A}" dt="2025-02-04T16:33:16.204" v="604"/>
          <ac:spMkLst>
            <pc:docMk/>
            <pc:sldMk cId="1508303534" sldId="270"/>
            <ac:spMk id="3" creationId="{EB15C642-14A6-622F-6528-22E447A61386}"/>
          </ac:spMkLst>
        </pc:spChg>
        <pc:spChg chg="add del mod">
          <ac:chgData name="Ayesha Fatima" userId="8c9fd5fbd2d52975" providerId="LiveId" clId="{19231327-8330-41C6-A813-1AC97DE2936A}" dt="2025-02-04T15:49:28.910" v="173"/>
          <ac:spMkLst>
            <pc:docMk/>
            <pc:sldMk cId="1508303534" sldId="270"/>
            <ac:spMk id="4" creationId="{73C4BA32-28FA-2E2E-903A-17AFBD5CB91D}"/>
          </ac:spMkLst>
        </pc:spChg>
        <pc:picChg chg="add mod">
          <ac:chgData name="Ayesha Fatima" userId="8c9fd5fbd2d52975" providerId="LiveId" clId="{19231327-8330-41C6-A813-1AC97DE2936A}" dt="2025-02-04T16:33:16.204" v="604"/>
          <ac:picMkLst>
            <pc:docMk/>
            <pc:sldMk cId="1508303534" sldId="270"/>
            <ac:picMk id="8193" creationId="{5C3E7F8D-529E-E4C3-105B-E75866DF4CAA}"/>
          </ac:picMkLst>
        </pc:picChg>
        <pc:picChg chg="add mod">
          <ac:chgData name="Ayesha Fatima" userId="8c9fd5fbd2d52975" providerId="LiveId" clId="{19231327-8330-41C6-A813-1AC97DE2936A}" dt="2025-02-04T16:33:16.204" v="604"/>
          <ac:picMkLst>
            <pc:docMk/>
            <pc:sldMk cId="1508303534" sldId="270"/>
            <ac:picMk id="8194" creationId="{B66D54BF-C790-B96C-0201-75E9E378198F}"/>
          </ac:picMkLst>
        </pc:picChg>
      </pc:sldChg>
      <pc:sldChg chg="addSp delSp modSp add mod">
        <pc:chgData name="Ayesha Fatima" userId="8c9fd5fbd2d52975" providerId="LiveId" clId="{19231327-8330-41C6-A813-1AC97DE2936A}" dt="2025-02-04T16:33:16.204" v="604"/>
        <pc:sldMkLst>
          <pc:docMk/>
          <pc:sldMk cId="3918996857" sldId="271"/>
        </pc:sldMkLst>
        <pc:spChg chg="add del mod">
          <ac:chgData name="Ayesha Fatima" userId="8c9fd5fbd2d52975" providerId="LiveId" clId="{19231327-8330-41C6-A813-1AC97DE2936A}" dt="2025-02-04T15:50:42.320" v="208"/>
          <ac:spMkLst>
            <pc:docMk/>
            <pc:sldMk cId="3918996857" sldId="271"/>
            <ac:spMk id="2" creationId="{68390A56-36EC-8B99-E2CD-7195F8E21237}"/>
          </ac:spMkLst>
        </pc:spChg>
        <pc:spChg chg="add mod">
          <ac:chgData name="Ayesha Fatima" userId="8c9fd5fbd2d52975" providerId="LiveId" clId="{19231327-8330-41C6-A813-1AC97DE2936A}" dt="2025-02-04T16:33:16.204" v="604"/>
          <ac:spMkLst>
            <pc:docMk/>
            <pc:sldMk cId="3918996857" sldId="271"/>
            <ac:spMk id="3" creationId="{BFF72582-6A5D-D42C-6DD6-658B72C2C666}"/>
          </ac:spMkLst>
        </pc:spChg>
        <pc:picChg chg="add del mod">
          <ac:chgData name="Ayesha Fatima" userId="8c9fd5fbd2d52975" providerId="LiveId" clId="{19231327-8330-41C6-A813-1AC97DE2936A}" dt="2025-02-04T15:50:42.320" v="206" actId="478"/>
          <ac:picMkLst>
            <pc:docMk/>
            <pc:sldMk cId="3918996857" sldId="271"/>
            <ac:picMk id="10241" creationId="{BCA3B864-2067-76F4-5A7C-C98E6E7D6F25}"/>
          </ac:picMkLst>
        </pc:picChg>
        <pc:picChg chg="add mod">
          <ac:chgData name="Ayesha Fatima" userId="8c9fd5fbd2d52975" providerId="LiveId" clId="{19231327-8330-41C6-A813-1AC97DE2936A}" dt="2025-02-04T16:33:16.204" v="604"/>
          <ac:picMkLst>
            <pc:docMk/>
            <pc:sldMk cId="3918996857" sldId="271"/>
            <ac:picMk id="10242" creationId="{572A3816-7AAF-F92D-B119-D60126E1DA01}"/>
          </ac:picMkLst>
        </pc:picChg>
      </pc:sldChg>
      <pc:sldChg chg="new del">
        <pc:chgData name="Ayesha Fatima" userId="8c9fd5fbd2d52975" providerId="LiveId" clId="{19231327-8330-41C6-A813-1AC97DE2936A}" dt="2025-02-04T15:41:47.910" v="72" actId="680"/>
        <pc:sldMkLst>
          <pc:docMk/>
          <pc:sldMk cId="551364921" sldId="272"/>
        </pc:sldMkLst>
      </pc:sldChg>
      <pc:sldChg chg="addSp modSp add mod">
        <pc:chgData name="Ayesha Fatima" userId="8c9fd5fbd2d52975" providerId="LiveId" clId="{19231327-8330-41C6-A813-1AC97DE2936A}" dt="2025-02-04T16:33:16.204" v="604"/>
        <pc:sldMkLst>
          <pc:docMk/>
          <pc:sldMk cId="1230125458" sldId="272"/>
        </pc:sldMkLst>
        <pc:spChg chg="add mod">
          <ac:chgData name="Ayesha Fatima" userId="8c9fd5fbd2d52975" providerId="LiveId" clId="{19231327-8330-41C6-A813-1AC97DE2936A}" dt="2025-02-04T16:33:16.204" v="604"/>
          <ac:spMkLst>
            <pc:docMk/>
            <pc:sldMk cId="1230125458" sldId="272"/>
            <ac:spMk id="2" creationId="{6600F8DA-15B9-5652-2EA5-A2736DD371B5}"/>
          </ac:spMkLst>
        </pc:spChg>
        <pc:spChg chg="add mod">
          <ac:chgData name="Ayesha Fatima" userId="8c9fd5fbd2d52975" providerId="LiveId" clId="{19231327-8330-41C6-A813-1AC97DE2936A}" dt="2025-02-04T16:33:16.204" v="604"/>
          <ac:spMkLst>
            <pc:docMk/>
            <pc:sldMk cId="1230125458" sldId="272"/>
            <ac:spMk id="3" creationId="{CFCDD77E-AD1F-3DA9-2E72-938EA61F2870}"/>
          </ac:spMkLst>
        </pc:spChg>
        <pc:picChg chg="add mod">
          <ac:chgData name="Ayesha Fatima" userId="8c9fd5fbd2d52975" providerId="LiveId" clId="{19231327-8330-41C6-A813-1AC97DE2936A}" dt="2025-02-04T16:33:16.204" v="604"/>
          <ac:picMkLst>
            <pc:docMk/>
            <pc:sldMk cId="1230125458" sldId="272"/>
            <ac:picMk id="12289" creationId="{9CC4A302-0D09-5DEA-030C-ABA314E1250C}"/>
          </ac:picMkLst>
        </pc:picChg>
      </pc:sldChg>
      <pc:sldChg chg="addSp delSp modSp add mod">
        <pc:chgData name="Ayesha Fatima" userId="8c9fd5fbd2d52975" providerId="LiveId" clId="{19231327-8330-41C6-A813-1AC97DE2936A}" dt="2025-02-04T16:33:16.204" v="604"/>
        <pc:sldMkLst>
          <pc:docMk/>
          <pc:sldMk cId="261763763" sldId="273"/>
        </pc:sldMkLst>
        <pc:spChg chg="add del mod">
          <ac:chgData name="Ayesha Fatima" userId="8c9fd5fbd2d52975" providerId="LiveId" clId="{19231327-8330-41C6-A813-1AC97DE2936A}" dt="2025-02-04T15:55:48.875" v="289"/>
          <ac:spMkLst>
            <pc:docMk/>
            <pc:sldMk cId="261763763" sldId="273"/>
            <ac:spMk id="2" creationId="{71C7AD65-D108-49F9-F0A5-E5CE61FC294C}"/>
          </ac:spMkLst>
        </pc:spChg>
        <pc:spChg chg="del mod">
          <ac:chgData name="Ayesha Fatima" userId="8c9fd5fbd2d52975" providerId="LiveId" clId="{19231327-8330-41C6-A813-1AC97DE2936A}" dt="2025-02-04T15:43:35.674" v="80"/>
          <ac:spMkLst>
            <pc:docMk/>
            <pc:sldMk cId="261763763" sldId="273"/>
            <ac:spMk id="3" creationId="{EB4BF53B-C5C5-19F4-1079-18AA5599BD81}"/>
          </ac:spMkLst>
        </pc:spChg>
        <pc:spChg chg="add mod">
          <ac:chgData name="Ayesha Fatima" userId="8c9fd5fbd2d52975" providerId="LiveId" clId="{19231327-8330-41C6-A813-1AC97DE2936A}" dt="2025-02-04T16:33:16.204" v="604"/>
          <ac:spMkLst>
            <pc:docMk/>
            <pc:sldMk cId="261763763" sldId="273"/>
            <ac:spMk id="4" creationId="{088181F9-8E12-89B9-8F31-43EB9C4B2B25}"/>
          </ac:spMkLst>
        </pc:spChg>
        <pc:picChg chg="add del mod">
          <ac:chgData name="Ayesha Fatima" userId="8c9fd5fbd2d52975" providerId="LiveId" clId="{19231327-8330-41C6-A813-1AC97DE2936A}" dt="2025-02-04T15:57:12.803" v="327" actId="478"/>
          <ac:picMkLst>
            <pc:docMk/>
            <pc:sldMk cId="261763763" sldId="273"/>
            <ac:picMk id="13313" creationId="{B0A5D2F2-6B84-15FD-55AE-8D6CCA65CBC6}"/>
          </ac:picMkLst>
        </pc:picChg>
      </pc:sldChg>
      <pc:sldChg chg="addSp delSp modSp add mod">
        <pc:chgData name="Ayesha Fatima" userId="8c9fd5fbd2d52975" providerId="LiveId" clId="{19231327-8330-41C6-A813-1AC97DE2936A}" dt="2025-02-04T16:33:16.204" v="604"/>
        <pc:sldMkLst>
          <pc:docMk/>
          <pc:sldMk cId="2653713800" sldId="274"/>
        </pc:sldMkLst>
        <pc:spChg chg="add mod">
          <ac:chgData name="Ayesha Fatima" userId="8c9fd5fbd2d52975" providerId="LiveId" clId="{19231327-8330-41C6-A813-1AC97DE2936A}" dt="2025-02-04T16:33:16.204" v="604"/>
          <ac:spMkLst>
            <pc:docMk/>
            <pc:sldMk cId="2653713800" sldId="274"/>
            <ac:spMk id="2" creationId="{9412D235-156E-1098-6EB6-B3FE0CF7D75B}"/>
          </ac:spMkLst>
        </pc:spChg>
        <pc:spChg chg="add del mod">
          <ac:chgData name="Ayesha Fatima" userId="8c9fd5fbd2d52975" providerId="LiveId" clId="{19231327-8330-41C6-A813-1AC97DE2936A}" dt="2025-02-04T15:57:08.736" v="326"/>
          <ac:spMkLst>
            <pc:docMk/>
            <pc:sldMk cId="2653713800" sldId="274"/>
            <ac:spMk id="3" creationId="{7BB359AD-AA71-6FD9-19E8-D9C568B85979}"/>
          </ac:spMkLst>
        </pc:spChg>
        <pc:picChg chg="add mod">
          <ac:chgData name="Ayesha Fatima" userId="8c9fd5fbd2d52975" providerId="LiveId" clId="{19231327-8330-41C6-A813-1AC97DE2936A}" dt="2025-02-04T16:33:16.204" v="604"/>
          <ac:picMkLst>
            <pc:docMk/>
            <pc:sldMk cId="2653713800" sldId="274"/>
            <ac:picMk id="4" creationId="{B02062B0-0B23-CDA4-6758-8D11E97B1DBB}"/>
          </ac:picMkLst>
        </pc:picChg>
        <pc:picChg chg="add mod">
          <ac:chgData name="Ayesha Fatima" userId="8c9fd5fbd2d52975" providerId="LiveId" clId="{19231327-8330-41C6-A813-1AC97DE2936A}" dt="2025-02-04T16:33:16.204" v="604"/>
          <ac:picMkLst>
            <pc:docMk/>
            <pc:sldMk cId="2653713800" sldId="274"/>
            <ac:picMk id="14337" creationId="{4243013C-FF7C-80C8-98FD-64670182A9FF}"/>
          </ac:picMkLst>
        </pc:picChg>
      </pc:sldChg>
      <pc:sldChg chg="addSp delSp modSp add mod">
        <pc:chgData name="Ayesha Fatima" userId="8c9fd5fbd2d52975" providerId="LiveId" clId="{19231327-8330-41C6-A813-1AC97DE2936A}" dt="2025-02-04T16:33:16.204" v="604"/>
        <pc:sldMkLst>
          <pc:docMk/>
          <pc:sldMk cId="1177477643" sldId="275"/>
        </pc:sldMkLst>
        <pc:spChg chg="add del mod">
          <ac:chgData name="Ayesha Fatima" userId="8c9fd5fbd2d52975" providerId="LiveId" clId="{19231327-8330-41C6-A813-1AC97DE2936A}" dt="2025-02-04T16:01:04.170" v="408"/>
          <ac:spMkLst>
            <pc:docMk/>
            <pc:sldMk cId="1177477643" sldId="275"/>
            <ac:spMk id="2" creationId="{C6784B51-835D-D885-1C5C-757C1F23805C}"/>
          </ac:spMkLst>
        </pc:spChg>
        <pc:spChg chg="add mod">
          <ac:chgData name="Ayesha Fatima" userId="8c9fd5fbd2d52975" providerId="LiveId" clId="{19231327-8330-41C6-A813-1AC97DE2936A}" dt="2025-02-04T16:33:16.204" v="604"/>
          <ac:spMkLst>
            <pc:docMk/>
            <pc:sldMk cId="1177477643" sldId="275"/>
            <ac:spMk id="3" creationId="{60A7F8CD-1228-2616-5961-DBF5E6F9E4EF}"/>
          </ac:spMkLst>
        </pc:spChg>
        <pc:picChg chg="add mod">
          <ac:chgData name="Ayesha Fatima" userId="8c9fd5fbd2d52975" providerId="LiveId" clId="{19231327-8330-41C6-A813-1AC97DE2936A}" dt="2025-02-04T16:33:16.204" v="604"/>
          <ac:picMkLst>
            <pc:docMk/>
            <pc:sldMk cId="1177477643" sldId="275"/>
            <ac:picMk id="16385" creationId="{B9AE6C5C-7B8F-D6BE-4B80-29180E0059F0}"/>
          </ac:picMkLst>
        </pc:picChg>
      </pc:sldChg>
      <pc:sldChg chg="addSp modSp add mod">
        <pc:chgData name="Ayesha Fatima" userId="8c9fd5fbd2d52975" providerId="LiveId" clId="{19231327-8330-41C6-A813-1AC97DE2936A}" dt="2025-02-04T16:33:16.204" v="604"/>
        <pc:sldMkLst>
          <pc:docMk/>
          <pc:sldMk cId="949656129" sldId="276"/>
        </pc:sldMkLst>
        <pc:spChg chg="add mod">
          <ac:chgData name="Ayesha Fatima" userId="8c9fd5fbd2d52975" providerId="LiveId" clId="{19231327-8330-41C6-A813-1AC97DE2936A}" dt="2025-02-04T16:33:16.204" v="604"/>
          <ac:spMkLst>
            <pc:docMk/>
            <pc:sldMk cId="949656129" sldId="276"/>
            <ac:spMk id="2" creationId="{B0DAEAA0-91F5-E999-338E-92592EE79EDD}"/>
          </ac:spMkLst>
        </pc:spChg>
        <pc:spChg chg="add mod">
          <ac:chgData name="Ayesha Fatima" userId="8c9fd5fbd2d52975" providerId="LiveId" clId="{19231327-8330-41C6-A813-1AC97DE2936A}" dt="2025-02-04T16:33:16.204" v="604"/>
          <ac:spMkLst>
            <pc:docMk/>
            <pc:sldMk cId="949656129" sldId="276"/>
            <ac:spMk id="3" creationId="{D7831998-477F-E62B-E351-CAE9811C2C4F}"/>
          </ac:spMkLst>
        </pc:spChg>
        <pc:picChg chg="add mod">
          <ac:chgData name="Ayesha Fatima" userId="8c9fd5fbd2d52975" providerId="LiveId" clId="{19231327-8330-41C6-A813-1AC97DE2936A}" dt="2025-02-04T16:33:16.204" v="604"/>
          <ac:picMkLst>
            <pc:docMk/>
            <pc:sldMk cId="949656129" sldId="276"/>
            <ac:picMk id="15361" creationId="{1745A4E4-93A1-F8ED-C10F-AE8A37B14A08}"/>
          </ac:picMkLst>
        </pc:picChg>
      </pc:sldChg>
      <pc:sldChg chg="addSp modSp add mod">
        <pc:chgData name="Ayesha Fatima" userId="8c9fd5fbd2d52975" providerId="LiveId" clId="{19231327-8330-41C6-A813-1AC97DE2936A}" dt="2025-02-04T16:33:16.204" v="604"/>
        <pc:sldMkLst>
          <pc:docMk/>
          <pc:sldMk cId="1091057222" sldId="277"/>
        </pc:sldMkLst>
        <pc:spChg chg="add mod">
          <ac:chgData name="Ayesha Fatima" userId="8c9fd5fbd2d52975" providerId="LiveId" clId="{19231327-8330-41C6-A813-1AC97DE2936A}" dt="2025-02-04T16:33:16.204" v="604"/>
          <ac:spMkLst>
            <pc:docMk/>
            <pc:sldMk cId="1091057222" sldId="277"/>
            <ac:spMk id="3" creationId="{CA15F9D3-A41C-832E-E41C-62704638D154}"/>
          </ac:spMkLst>
        </pc:spChg>
      </pc:sldChg>
      <pc:sldChg chg="addSp delSp modSp add mod">
        <pc:chgData name="Ayesha Fatima" userId="8c9fd5fbd2d52975" providerId="LiveId" clId="{19231327-8330-41C6-A813-1AC97DE2936A}" dt="2025-02-04T16:33:16.204" v="604"/>
        <pc:sldMkLst>
          <pc:docMk/>
          <pc:sldMk cId="3590515953" sldId="278"/>
        </pc:sldMkLst>
        <pc:spChg chg="del">
          <ac:chgData name="Ayesha Fatima" userId="8c9fd5fbd2d52975" providerId="LiveId" clId="{19231327-8330-41C6-A813-1AC97DE2936A}" dt="2025-02-04T15:45:11.112" v="94" actId="21"/>
          <ac:spMkLst>
            <pc:docMk/>
            <pc:sldMk cId="3590515953" sldId="278"/>
            <ac:spMk id="2" creationId="{E132929B-34C0-F0E3-16E7-505A4305A011}"/>
          </ac:spMkLst>
        </pc:spChg>
        <pc:spChg chg="del">
          <ac:chgData name="Ayesha Fatima" userId="8c9fd5fbd2d52975" providerId="LiveId" clId="{19231327-8330-41C6-A813-1AC97DE2936A}" dt="2025-02-04T15:45:11.112" v="94" actId="21"/>
          <ac:spMkLst>
            <pc:docMk/>
            <pc:sldMk cId="3590515953" sldId="278"/>
            <ac:spMk id="3" creationId="{5CB83DFE-68C3-0602-FFD4-5A437F388D66}"/>
          </ac:spMkLst>
        </pc:spChg>
        <pc:spChg chg="add mod">
          <ac:chgData name="Ayesha Fatima" userId="8c9fd5fbd2d52975" providerId="LiveId" clId="{19231327-8330-41C6-A813-1AC97DE2936A}" dt="2025-02-04T16:33:16.204" v="604"/>
          <ac:spMkLst>
            <pc:docMk/>
            <pc:sldMk cId="3590515953" sldId="278"/>
            <ac:spMk id="4" creationId="{C5C1C4C9-6A97-7F4E-CA3F-2D21C599B627}"/>
          </ac:spMkLst>
        </pc:spChg>
        <pc:spChg chg="add del mod">
          <ac:chgData name="Ayesha Fatima" userId="8c9fd5fbd2d52975" providerId="LiveId" clId="{19231327-8330-41C6-A813-1AC97DE2936A}" dt="2025-02-04T16:25:31.481" v="440"/>
          <ac:spMkLst>
            <pc:docMk/>
            <pc:sldMk cId="3590515953" sldId="278"/>
            <ac:spMk id="5" creationId="{9D23C2A8-44D1-05D4-85AD-F4D5D336AAD2}"/>
          </ac:spMkLst>
        </pc:spChg>
        <pc:picChg chg="del">
          <ac:chgData name="Ayesha Fatima" userId="8c9fd5fbd2d52975" providerId="LiveId" clId="{19231327-8330-41C6-A813-1AC97DE2936A}" dt="2025-02-04T15:45:11.112" v="94" actId="21"/>
          <ac:picMkLst>
            <pc:docMk/>
            <pc:sldMk cId="3590515953" sldId="278"/>
            <ac:picMk id="16385" creationId="{E23BF62C-630F-E325-9D87-FC8BBEAA44E9}"/>
          </ac:picMkLst>
        </pc:picChg>
        <pc:picChg chg="add mod">
          <ac:chgData name="Ayesha Fatima" userId="8c9fd5fbd2d52975" providerId="LiveId" clId="{19231327-8330-41C6-A813-1AC97DE2936A}" dt="2025-02-04T16:33:16.204" v="604"/>
          <ac:picMkLst>
            <pc:docMk/>
            <pc:sldMk cId="3590515953" sldId="278"/>
            <ac:picMk id="17409" creationId="{5D907E9C-DF70-F61F-A549-D6E594E790F5}"/>
          </ac:picMkLst>
        </pc:picChg>
      </pc:sldChg>
      <pc:sldChg chg="addSp delSp modSp add mod">
        <pc:chgData name="Ayesha Fatima" userId="8c9fd5fbd2d52975" providerId="LiveId" clId="{19231327-8330-41C6-A813-1AC97DE2936A}" dt="2025-02-04T16:33:16.204" v="604"/>
        <pc:sldMkLst>
          <pc:docMk/>
          <pc:sldMk cId="578217453" sldId="279"/>
        </pc:sldMkLst>
        <pc:spChg chg="add del mod">
          <ac:chgData name="Ayesha Fatima" userId="8c9fd5fbd2d52975" providerId="LiveId" clId="{19231327-8330-41C6-A813-1AC97DE2936A}" dt="2025-02-04T16:26:29.573" v="470"/>
          <ac:spMkLst>
            <pc:docMk/>
            <pc:sldMk cId="578217453" sldId="279"/>
            <ac:spMk id="2" creationId="{5036AA83-1CC7-F178-D40C-14EC286A357E}"/>
          </ac:spMkLst>
        </pc:spChg>
        <pc:spChg chg="add mod">
          <ac:chgData name="Ayesha Fatima" userId="8c9fd5fbd2d52975" providerId="LiveId" clId="{19231327-8330-41C6-A813-1AC97DE2936A}" dt="2025-02-04T16:33:16.204" v="604"/>
          <ac:spMkLst>
            <pc:docMk/>
            <pc:sldMk cId="578217453" sldId="279"/>
            <ac:spMk id="3" creationId="{3658375E-5C46-C05F-2A24-51B2521195CB}"/>
          </ac:spMkLst>
        </pc:spChg>
        <pc:spChg chg="add mod">
          <ac:chgData name="Ayesha Fatima" userId="8c9fd5fbd2d52975" providerId="LiveId" clId="{19231327-8330-41C6-A813-1AC97DE2936A}" dt="2025-02-04T16:33:16.204" v="604"/>
          <ac:spMkLst>
            <pc:docMk/>
            <pc:sldMk cId="578217453" sldId="279"/>
            <ac:spMk id="5" creationId="{72CC7302-FAB8-9EE4-E7BB-135D70D616E1}"/>
          </ac:spMkLst>
        </pc:spChg>
        <pc:picChg chg="add mod">
          <ac:chgData name="Ayesha Fatima" userId="8c9fd5fbd2d52975" providerId="LiveId" clId="{19231327-8330-41C6-A813-1AC97DE2936A}" dt="2025-02-04T16:33:16.204" v="604"/>
          <ac:picMkLst>
            <pc:docMk/>
            <pc:sldMk cId="578217453" sldId="279"/>
            <ac:picMk id="18433" creationId="{CFD117F4-09D4-040D-AE6C-9514A610F388}"/>
          </ac:picMkLst>
        </pc:picChg>
      </pc:sldChg>
      <pc:sldChg chg="addSp delSp modSp add mod">
        <pc:chgData name="Ayesha Fatima" userId="8c9fd5fbd2d52975" providerId="LiveId" clId="{19231327-8330-41C6-A813-1AC97DE2936A}" dt="2025-02-04T16:38:10.225" v="688" actId="1076"/>
        <pc:sldMkLst>
          <pc:docMk/>
          <pc:sldMk cId="1343612777" sldId="280"/>
        </pc:sldMkLst>
        <pc:spChg chg="add del mod">
          <ac:chgData name="Ayesha Fatima" userId="8c9fd5fbd2d52975" providerId="LiveId" clId="{19231327-8330-41C6-A813-1AC97DE2936A}" dt="2025-02-04T16:36:14.742" v="639"/>
          <ac:spMkLst>
            <pc:docMk/>
            <pc:sldMk cId="1343612777" sldId="280"/>
            <ac:spMk id="2" creationId="{69FD19D5-9B81-AB98-A13A-C7A1707CD999}"/>
          </ac:spMkLst>
        </pc:spChg>
        <pc:spChg chg="add mod">
          <ac:chgData name="Ayesha Fatima" userId="8c9fd5fbd2d52975" providerId="LiveId" clId="{19231327-8330-41C6-A813-1AC97DE2936A}" dt="2025-02-04T16:38:10.225" v="688" actId="1076"/>
          <ac:spMkLst>
            <pc:docMk/>
            <pc:sldMk cId="1343612777" sldId="280"/>
            <ac:spMk id="3" creationId="{4A242E23-87EB-E182-2BEA-1ACFCB68CD02}"/>
          </ac:spMkLst>
        </pc:spChg>
        <pc:picChg chg="add del mod">
          <ac:chgData name="Ayesha Fatima" userId="8c9fd5fbd2d52975" providerId="LiveId" clId="{19231327-8330-41C6-A813-1AC97DE2936A}" dt="2025-02-04T16:37:24.831" v="671" actId="21"/>
          <ac:picMkLst>
            <pc:docMk/>
            <pc:sldMk cId="1343612777" sldId="280"/>
            <ac:picMk id="20481" creationId="{C3346920-B145-A541-D3C1-3129712B92AB}"/>
          </ac:picMkLst>
        </pc:picChg>
      </pc:sldChg>
      <pc:sldChg chg="addSp delSp modSp add mod">
        <pc:chgData name="Ayesha Fatima" userId="8c9fd5fbd2d52975" providerId="LiveId" clId="{19231327-8330-41C6-A813-1AC97DE2936A}" dt="2025-02-04T16:33:16.204" v="604"/>
        <pc:sldMkLst>
          <pc:docMk/>
          <pc:sldMk cId="350231273" sldId="281"/>
        </pc:sldMkLst>
        <pc:spChg chg="add del mod">
          <ac:chgData name="Ayesha Fatima" userId="8c9fd5fbd2d52975" providerId="LiveId" clId="{19231327-8330-41C6-A813-1AC97DE2936A}" dt="2025-02-04T16:29:53.019" v="551"/>
          <ac:spMkLst>
            <pc:docMk/>
            <pc:sldMk cId="350231273" sldId="281"/>
            <ac:spMk id="2" creationId="{E30754BE-267A-3440-52D5-A3EE9C3D3F3D}"/>
          </ac:spMkLst>
        </pc:spChg>
        <pc:spChg chg="add mod">
          <ac:chgData name="Ayesha Fatima" userId="8c9fd5fbd2d52975" providerId="LiveId" clId="{19231327-8330-41C6-A813-1AC97DE2936A}" dt="2025-02-04T16:33:16.204" v="604"/>
          <ac:spMkLst>
            <pc:docMk/>
            <pc:sldMk cId="350231273" sldId="281"/>
            <ac:spMk id="3" creationId="{E0D930E2-98B8-B330-C4B2-FF488B260CDD}"/>
          </ac:spMkLst>
        </pc:spChg>
        <pc:picChg chg="add mod">
          <ac:chgData name="Ayesha Fatima" userId="8c9fd5fbd2d52975" providerId="LiveId" clId="{19231327-8330-41C6-A813-1AC97DE2936A}" dt="2025-02-04T16:33:16.204" v="604"/>
          <ac:picMkLst>
            <pc:docMk/>
            <pc:sldMk cId="350231273" sldId="281"/>
            <ac:picMk id="19457" creationId="{503CC932-D107-568D-0D3A-1E7EEFCD5ADE}"/>
          </ac:picMkLst>
        </pc:picChg>
      </pc:sldChg>
      <pc:sldChg chg="addSp delSp modSp add mod">
        <pc:chgData name="Ayesha Fatima" userId="8c9fd5fbd2d52975" providerId="LiveId" clId="{19231327-8330-41C6-A813-1AC97DE2936A}" dt="2025-02-04T16:42:09.974" v="783" actId="1076"/>
        <pc:sldMkLst>
          <pc:docMk/>
          <pc:sldMk cId="877340020" sldId="282"/>
        </pc:sldMkLst>
        <pc:spChg chg="add mod">
          <ac:chgData name="Ayesha Fatima" userId="8c9fd5fbd2d52975" providerId="LiveId" clId="{19231327-8330-41C6-A813-1AC97DE2936A}" dt="2025-02-04T16:42:09.974" v="783" actId="1076"/>
          <ac:spMkLst>
            <pc:docMk/>
            <pc:sldMk cId="877340020" sldId="282"/>
            <ac:spMk id="3" creationId="{18755132-39C2-1BBF-461A-8785BD6A6AED}"/>
          </ac:spMkLst>
        </pc:spChg>
        <pc:spChg chg="add mod">
          <ac:chgData name="Ayesha Fatima" userId="8c9fd5fbd2d52975" providerId="LiveId" clId="{19231327-8330-41C6-A813-1AC97DE2936A}" dt="2025-02-04T16:41:49.772" v="769" actId="33987"/>
          <ac:spMkLst>
            <pc:docMk/>
            <pc:sldMk cId="877340020" sldId="282"/>
            <ac:spMk id="16" creationId="{2440CDD4-43FC-B86A-E9D5-6874F252A19A}"/>
          </ac:spMkLst>
        </pc:spChg>
        <pc:grpChg chg="mod">
          <ac:chgData name="Ayesha Fatima" userId="8c9fd5fbd2d52975" providerId="LiveId" clId="{19231327-8330-41C6-A813-1AC97DE2936A}" dt="2025-02-04T16:41:23.517" v="752"/>
          <ac:grpSpMkLst>
            <pc:docMk/>
            <pc:sldMk cId="877340020" sldId="282"/>
            <ac:grpSpMk id="11" creationId="{D3CA1C8B-7A78-28D6-BCDD-B5166E6D7C2E}"/>
          </ac:grpSpMkLst>
        </pc:grpChg>
        <pc:grpChg chg="mod">
          <ac:chgData name="Ayesha Fatima" userId="8c9fd5fbd2d52975" providerId="LiveId" clId="{19231327-8330-41C6-A813-1AC97DE2936A}" dt="2025-02-04T16:41:23.517" v="752"/>
          <ac:grpSpMkLst>
            <pc:docMk/>
            <pc:sldMk cId="877340020" sldId="282"/>
            <ac:grpSpMk id="12" creationId="{D3854343-1313-B93F-D14D-69AA925F0D55}"/>
          </ac:grpSpMkLst>
        </pc:grpChg>
        <pc:inkChg chg="add del">
          <ac:chgData name="Ayesha Fatima" userId="8c9fd5fbd2d52975" providerId="LiveId" clId="{19231327-8330-41C6-A813-1AC97DE2936A}" dt="2025-02-04T16:41:08.317" v="742" actId="9405"/>
          <ac:inkMkLst>
            <pc:docMk/>
            <pc:sldMk cId="877340020" sldId="282"/>
            <ac:inkMk id="2" creationId="{746156DB-18E7-97F6-C54C-A182BAAC9966}"/>
          </ac:inkMkLst>
        </pc:inkChg>
        <pc:inkChg chg="add mod">
          <ac:chgData name="Ayesha Fatima" userId="8c9fd5fbd2d52975" providerId="LiveId" clId="{19231327-8330-41C6-A813-1AC97DE2936A}" dt="2025-02-04T16:41:23.517" v="752"/>
          <ac:inkMkLst>
            <pc:docMk/>
            <pc:sldMk cId="877340020" sldId="282"/>
            <ac:inkMk id="4" creationId="{7BF2C490-4B56-FC0F-C748-D85E115CB466}"/>
          </ac:inkMkLst>
        </pc:inkChg>
        <pc:inkChg chg="add mod">
          <ac:chgData name="Ayesha Fatima" userId="8c9fd5fbd2d52975" providerId="LiveId" clId="{19231327-8330-41C6-A813-1AC97DE2936A}" dt="2025-02-04T16:41:23.517" v="752"/>
          <ac:inkMkLst>
            <pc:docMk/>
            <pc:sldMk cId="877340020" sldId="282"/>
            <ac:inkMk id="5" creationId="{0673F331-350D-6E92-0997-F32A394B3232}"/>
          </ac:inkMkLst>
        </pc:inkChg>
        <pc:inkChg chg="add mod">
          <ac:chgData name="Ayesha Fatima" userId="8c9fd5fbd2d52975" providerId="LiveId" clId="{19231327-8330-41C6-A813-1AC97DE2936A}" dt="2025-02-04T16:41:23.517" v="752"/>
          <ac:inkMkLst>
            <pc:docMk/>
            <pc:sldMk cId="877340020" sldId="282"/>
            <ac:inkMk id="6" creationId="{15FEC98E-9779-A855-EF5E-9BD44A0B8176}"/>
          </ac:inkMkLst>
        </pc:inkChg>
        <pc:inkChg chg="add mod">
          <ac:chgData name="Ayesha Fatima" userId="8c9fd5fbd2d52975" providerId="LiveId" clId="{19231327-8330-41C6-A813-1AC97DE2936A}" dt="2025-02-04T16:41:23.517" v="752"/>
          <ac:inkMkLst>
            <pc:docMk/>
            <pc:sldMk cId="877340020" sldId="282"/>
            <ac:inkMk id="7" creationId="{C4D17A47-6C49-6A35-182C-5578272326FD}"/>
          </ac:inkMkLst>
        </pc:inkChg>
        <pc:inkChg chg="add">
          <ac:chgData name="Ayesha Fatima" userId="8c9fd5fbd2d52975" providerId="LiveId" clId="{19231327-8330-41C6-A813-1AC97DE2936A}" dt="2025-02-04T16:41:21.825" v="748" actId="9405"/>
          <ac:inkMkLst>
            <pc:docMk/>
            <pc:sldMk cId="877340020" sldId="282"/>
            <ac:inkMk id="8" creationId="{C3DD103A-9109-B79A-4A07-72BBCB107DC3}"/>
          </ac:inkMkLst>
        </pc:inkChg>
        <pc:inkChg chg="add">
          <ac:chgData name="Ayesha Fatima" userId="8c9fd5fbd2d52975" providerId="LiveId" clId="{19231327-8330-41C6-A813-1AC97DE2936A}" dt="2025-02-04T16:41:22.273" v="749" actId="9405"/>
          <ac:inkMkLst>
            <pc:docMk/>
            <pc:sldMk cId="877340020" sldId="282"/>
            <ac:inkMk id="9" creationId="{9539221A-4CC3-B705-87D6-A488F677CFED}"/>
          </ac:inkMkLst>
        </pc:inkChg>
        <pc:inkChg chg="add del">
          <ac:chgData name="Ayesha Fatima" userId="8c9fd5fbd2d52975" providerId="LiveId" clId="{19231327-8330-41C6-A813-1AC97DE2936A}" dt="2025-02-04T16:41:23.273" v="751" actId="9405"/>
          <ac:inkMkLst>
            <pc:docMk/>
            <pc:sldMk cId="877340020" sldId="282"/>
            <ac:inkMk id="10" creationId="{8946C2E7-EFA4-B2FE-C6AE-E23D4DD4599A}"/>
          </ac:inkMkLst>
        </pc:inkChg>
        <pc:inkChg chg="add del">
          <ac:chgData name="Ayesha Fatima" userId="8c9fd5fbd2d52975" providerId="LiveId" clId="{19231327-8330-41C6-A813-1AC97DE2936A}" dt="2025-02-04T16:41:34.373" v="758" actId="9405"/>
          <ac:inkMkLst>
            <pc:docMk/>
            <pc:sldMk cId="877340020" sldId="282"/>
            <ac:inkMk id="13" creationId="{733269AE-3AE0-A842-D801-6BDF00AB7300}"/>
          </ac:inkMkLst>
        </pc:inkChg>
        <pc:inkChg chg="add del">
          <ac:chgData name="Ayesha Fatima" userId="8c9fd5fbd2d52975" providerId="LiveId" clId="{19231327-8330-41C6-A813-1AC97DE2936A}" dt="2025-02-04T16:41:33.760" v="757" actId="9405"/>
          <ac:inkMkLst>
            <pc:docMk/>
            <pc:sldMk cId="877340020" sldId="282"/>
            <ac:inkMk id="14" creationId="{97E4A530-53F5-4F3F-9229-8B999E422997}"/>
          </ac:inkMkLst>
        </pc:inkChg>
        <pc:inkChg chg="add del">
          <ac:chgData name="Ayesha Fatima" userId="8c9fd5fbd2d52975" providerId="LiveId" clId="{19231327-8330-41C6-A813-1AC97DE2936A}" dt="2025-02-04T16:41:33.235" v="756" actId="9405"/>
          <ac:inkMkLst>
            <pc:docMk/>
            <pc:sldMk cId="877340020" sldId="282"/>
            <ac:inkMk id="15" creationId="{08B56C9A-087B-D678-B219-EAF08ACA7BCC}"/>
          </ac:inkMkLst>
        </pc:inkChg>
      </pc:sldChg>
      <pc:sldChg chg="addSp modSp add mod">
        <pc:chgData name="Ayesha Fatima" userId="8c9fd5fbd2d52975" providerId="LiveId" clId="{19231327-8330-41C6-A813-1AC97DE2936A}" dt="2025-02-04T16:40:14.316" v="740" actId="20577"/>
        <pc:sldMkLst>
          <pc:docMk/>
          <pc:sldMk cId="2945432569" sldId="283"/>
        </pc:sldMkLst>
        <pc:spChg chg="add mod">
          <ac:chgData name="Ayesha Fatima" userId="8c9fd5fbd2d52975" providerId="LiveId" clId="{19231327-8330-41C6-A813-1AC97DE2936A}" dt="2025-02-04T16:40:14.316" v="740" actId="20577"/>
          <ac:spMkLst>
            <pc:docMk/>
            <pc:sldMk cId="2945432569" sldId="283"/>
            <ac:spMk id="3" creationId="{726A062B-D67D-D3D5-2028-9782DA970DF6}"/>
          </ac:spMkLst>
        </pc:spChg>
      </pc:sldChg>
      <pc:sldChg chg="addSp delSp modSp add mod">
        <pc:chgData name="Ayesha Fatima" userId="8c9fd5fbd2d52975" providerId="LiveId" clId="{19231327-8330-41C6-A813-1AC97DE2936A}" dt="2025-02-04T16:39:38.970" v="727" actId="1076"/>
        <pc:sldMkLst>
          <pc:docMk/>
          <pc:sldMk cId="3058687426" sldId="284"/>
        </pc:sldMkLst>
        <pc:spChg chg="add mod">
          <ac:chgData name="Ayesha Fatima" userId="8c9fd5fbd2d52975" providerId="LiveId" clId="{19231327-8330-41C6-A813-1AC97DE2936A}" dt="2025-02-04T16:39:38.970" v="727" actId="1076"/>
          <ac:spMkLst>
            <pc:docMk/>
            <pc:sldMk cId="3058687426" sldId="284"/>
            <ac:spMk id="2" creationId="{7151D6C2-D83A-27CA-881E-B1DA2D382CF1}"/>
          </ac:spMkLst>
        </pc:spChg>
        <pc:spChg chg="add del mod">
          <ac:chgData name="Ayesha Fatima" userId="8c9fd5fbd2d52975" providerId="LiveId" clId="{19231327-8330-41C6-A813-1AC97DE2936A}" dt="2025-02-04T16:39:17.188" v="716"/>
          <ac:spMkLst>
            <pc:docMk/>
            <pc:sldMk cId="3058687426" sldId="284"/>
            <ac:spMk id="3" creationId="{6C9C99C9-4969-0649-9E7A-E390D3E8AE63}"/>
          </ac:spMkLst>
        </pc:spChg>
        <pc:picChg chg="add del mod">
          <ac:chgData name="Ayesha Fatima" userId="8c9fd5fbd2d52975" providerId="LiveId" clId="{19231327-8330-41C6-A813-1AC97DE2936A}" dt="2025-02-04T16:38:39.603" v="699" actId="21"/>
          <ac:picMkLst>
            <pc:docMk/>
            <pc:sldMk cId="3058687426" sldId="284"/>
            <ac:picMk id="21505" creationId="{BFE1B4C1-12DD-11DA-BBEA-5CA71954D9E4}"/>
          </ac:picMkLst>
        </pc:picChg>
      </pc:sldChg>
      <pc:sldChg chg="addSp delSp modSp add mod">
        <pc:chgData name="Ayesha Fatima" userId="8c9fd5fbd2d52975" providerId="LiveId" clId="{19231327-8330-41C6-A813-1AC97DE2936A}" dt="2025-02-04T16:34:22.284" v="612"/>
        <pc:sldMkLst>
          <pc:docMk/>
          <pc:sldMk cId="1493715455" sldId="285"/>
        </pc:sldMkLst>
        <pc:spChg chg="add mod">
          <ac:chgData name="Ayesha Fatima" userId="8c9fd5fbd2d52975" providerId="LiveId" clId="{19231327-8330-41C6-A813-1AC97DE2936A}" dt="2025-02-04T16:34:20.258" v="610" actId="1076"/>
          <ac:spMkLst>
            <pc:docMk/>
            <pc:sldMk cId="1493715455" sldId="285"/>
            <ac:spMk id="3" creationId="{497ED97A-EF8A-7673-0237-C4BCDE3E1F1D}"/>
          </ac:spMkLst>
        </pc:spChg>
        <pc:spChg chg="add del mod">
          <ac:chgData name="Ayesha Fatima" userId="8c9fd5fbd2d52975" providerId="LiveId" clId="{19231327-8330-41C6-A813-1AC97DE2936A}" dt="2025-02-04T16:34:22.284" v="612"/>
          <ac:spMkLst>
            <pc:docMk/>
            <pc:sldMk cId="1493715455" sldId="285"/>
            <ac:spMk id="5" creationId="{E83BE1DC-D941-C2A7-D6A7-87BD03529E4D}"/>
          </ac:spMkLst>
        </pc:spChg>
      </pc:sldChg>
      <pc:sldChg chg="modSp add mod">
        <pc:chgData name="Ayesha Fatima" userId="8c9fd5fbd2d52975" providerId="LiveId" clId="{19231327-8330-41C6-A813-1AC97DE2936A}" dt="2025-02-04T16:33:16.204" v="604"/>
        <pc:sldMkLst>
          <pc:docMk/>
          <pc:sldMk cId="2247904423" sldId="286"/>
        </pc:sldMkLst>
        <pc:spChg chg="mod">
          <ac:chgData name="Ayesha Fatima" userId="8c9fd5fbd2d52975" providerId="LiveId" clId="{19231327-8330-41C6-A813-1AC97DE2936A}" dt="2025-02-04T16:33:16.204" v="604"/>
          <ac:spMkLst>
            <pc:docMk/>
            <pc:sldMk cId="2247904423" sldId="286"/>
            <ac:spMk id="3" creationId="{3FA47C16-97A3-5ED3-D958-26CC965BE738}"/>
          </ac:spMkLst>
        </pc:spChg>
      </pc:sldChg>
      <pc:sldChg chg="modSp add mod">
        <pc:chgData name="Ayesha Fatima" userId="8c9fd5fbd2d52975" providerId="LiveId" clId="{19231327-8330-41C6-A813-1AC97DE2936A}" dt="2025-02-04T16:34:39.890" v="617" actId="1076"/>
        <pc:sldMkLst>
          <pc:docMk/>
          <pc:sldMk cId="2087921278" sldId="287"/>
        </pc:sldMkLst>
        <pc:spChg chg="mod">
          <ac:chgData name="Ayesha Fatima" userId="8c9fd5fbd2d52975" providerId="LiveId" clId="{19231327-8330-41C6-A813-1AC97DE2936A}" dt="2025-02-04T16:34:39.890" v="617" actId="1076"/>
          <ac:spMkLst>
            <pc:docMk/>
            <pc:sldMk cId="2087921278" sldId="287"/>
            <ac:spMk id="3" creationId="{39E2BD19-4317-0D58-9D88-E5352722D8A9}"/>
          </ac:spMkLst>
        </pc:spChg>
      </pc:sldChg>
      <pc:sldChg chg="addSp delSp modSp add mod">
        <pc:chgData name="Ayesha Fatima" userId="8c9fd5fbd2d52975" providerId="LiveId" clId="{19231327-8330-41C6-A813-1AC97DE2936A}" dt="2025-02-04T16:38:34.489" v="698" actId="1076"/>
        <pc:sldMkLst>
          <pc:docMk/>
          <pc:sldMk cId="3001599493" sldId="288"/>
        </pc:sldMkLst>
        <pc:spChg chg="del mod">
          <ac:chgData name="Ayesha Fatima" userId="8c9fd5fbd2d52975" providerId="LiveId" clId="{19231327-8330-41C6-A813-1AC97DE2936A}" dt="2025-02-04T16:37:55.795" v="684"/>
          <ac:spMkLst>
            <pc:docMk/>
            <pc:sldMk cId="3001599493" sldId="288"/>
            <ac:spMk id="3" creationId="{40884D5B-6088-B084-CB62-4C5E6D34DA17}"/>
          </ac:spMkLst>
        </pc:spChg>
        <pc:picChg chg="add mod">
          <ac:chgData name="Ayesha Fatima" userId="8c9fd5fbd2d52975" providerId="LiveId" clId="{19231327-8330-41C6-A813-1AC97DE2936A}" dt="2025-02-04T16:38:34.489" v="698" actId="1076"/>
          <ac:picMkLst>
            <pc:docMk/>
            <pc:sldMk cId="3001599493" sldId="288"/>
            <ac:picMk id="2" creationId="{D3A86AD4-B166-96D3-34A4-879969253612}"/>
          </ac:picMkLst>
        </pc:picChg>
        <pc:picChg chg="add mod">
          <ac:chgData name="Ayesha Fatima" userId="8c9fd5fbd2d52975" providerId="LiveId" clId="{19231327-8330-41C6-A813-1AC97DE2936A}" dt="2025-02-04T16:38:28.551" v="696" actId="1076"/>
          <ac:picMkLst>
            <pc:docMk/>
            <pc:sldMk cId="3001599493" sldId="288"/>
            <ac:picMk id="20481" creationId="{C3346920-B145-A541-D3C1-3129712B92AB}"/>
          </ac:picMkLst>
        </pc:picChg>
      </pc:sldChg>
      <pc:sldMasterChg chg="modSp modSldLayout">
        <pc:chgData name="Ayesha Fatima" userId="8c9fd5fbd2d52975" providerId="LiveId" clId="{19231327-8330-41C6-A813-1AC97DE2936A}" dt="2025-02-04T16:33:16.204" v="604"/>
        <pc:sldMasterMkLst>
          <pc:docMk/>
          <pc:sldMasterMk cId="0" sldId="2147483648"/>
        </pc:sldMasterMkLst>
        <pc:spChg chg="mod">
          <ac:chgData name="Ayesha Fatima" userId="8c9fd5fbd2d52975" providerId="LiveId" clId="{19231327-8330-41C6-A813-1AC97DE2936A}" dt="2025-02-04T16:33:16.204" v="604"/>
          <ac:spMkLst>
            <pc:docMk/>
            <pc:sldMasterMk cId="0" sldId="2147483648"/>
            <ac:spMk id="2" creationId="{00000000-0000-0000-0000-000000000000}"/>
          </ac:spMkLst>
        </pc:spChg>
        <pc:spChg chg="mod">
          <ac:chgData name="Ayesha Fatima" userId="8c9fd5fbd2d52975" providerId="LiveId" clId="{19231327-8330-41C6-A813-1AC97DE2936A}" dt="2025-02-04T16:33:16.204" v="604"/>
          <ac:spMkLst>
            <pc:docMk/>
            <pc:sldMasterMk cId="0" sldId="2147483648"/>
            <ac:spMk id="3" creationId="{00000000-0000-0000-0000-000000000000}"/>
          </ac:spMkLst>
        </pc:spChg>
        <pc:spChg chg="mod">
          <ac:chgData name="Ayesha Fatima" userId="8c9fd5fbd2d52975" providerId="LiveId" clId="{19231327-8330-41C6-A813-1AC97DE2936A}" dt="2025-02-04T16:33:16.204" v="604"/>
          <ac:spMkLst>
            <pc:docMk/>
            <pc:sldMasterMk cId="0" sldId="2147483648"/>
            <ac:spMk id="4" creationId="{00000000-0000-0000-0000-000000000000}"/>
          </ac:spMkLst>
        </pc:spChg>
        <pc:spChg chg="mod">
          <ac:chgData name="Ayesha Fatima" userId="8c9fd5fbd2d52975" providerId="LiveId" clId="{19231327-8330-41C6-A813-1AC97DE2936A}" dt="2025-02-04T16:33:16.204" v="604"/>
          <ac:spMkLst>
            <pc:docMk/>
            <pc:sldMasterMk cId="0" sldId="2147483648"/>
            <ac:spMk id="5" creationId="{00000000-0000-0000-0000-000000000000}"/>
          </ac:spMkLst>
        </pc:spChg>
        <pc:spChg chg="mod">
          <ac:chgData name="Ayesha Fatima" userId="8c9fd5fbd2d52975" providerId="LiveId" clId="{19231327-8330-41C6-A813-1AC97DE2936A}" dt="2025-02-04T16:33:16.204" v="604"/>
          <ac:spMkLst>
            <pc:docMk/>
            <pc:sldMasterMk cId="0" sldId="2147483648"/>
            <ac:spMk id="6" creationId="{00000000-0000-0000-0000-000000000000}"/>
          </ac:spMkLst>
        </pc:spChg>
        <pc:spChg chg="mod">
          <ac:chgData name="Ayesha Fatima" userId="8c9fd5fbd2d52975" providerId="LiveId" clId="{19231327-8330-41C6-A813-1AC97DE2936A}" dt="2025-02-04T16:33:16.204" v="604"/>
          <ac:spMkLst>
            <pc:docMk/>
            <pc:sldMasterMk cId="0" sldId="2147483648"/>
            <ac:spMk id="8" creationId="{00000000-0000-0000-0000-000000000000}"/>
          </ac:spMkLst>
        </pc:spChg>
        <pc:spChg chg="mod">
          <ac:chgData name="Ayesha Fatima" userId="8c9fd5fbd2d52975" providerId="LiveId" clId="{19231327-8330-41C6-A813-1AC97DE2936A}" dt="2025-02-04T16:33:16.204" v="604"/>
          <ac:spMkLst>
            <pc:docMk/>
            <pc:sldMasterMk cId="0" sldId="2147483648"/>
            <ac:spMk id="57" creationId="{00000000-0000-0000-0000-000000000000}"/>
          </ac:spMkLst>
        </pc:spChg>
        <pc:picChg chg="mod">
          <ac:chgData name="Ayesha Fatima" userId="8c9fd5fbd2d52975" providerId="LiveId" clId="{19231327-8330-41C6-A813-1AC97DE2936A}" dt="2025-02-04T16:33:16.204" v="604"/>
          <ac:picMkLst>
            <pc:docMk/>
            <pc:sldMasterMk cId="0" sldId="2147483648"/>
            <ac:picMk id="15" creationId="{00000000-0000-0000-0000-000000000000}"/>
          </ac:picMkLst>
        </pc:picChg>
        <pc:picChg chg="mod">
          <ac:chgData name="Ayesha Fatima" userId="8c9fd5fbd2d52975" providerId="LiveId" clId="{19231327-8330-41C6-A813-1AC97DE2936A}" dt="2025-02-04T16:33:16.204" v="604"/>
          <ac:picMkLst>
            <pc:docMk/>
            <pc:sldMasterMk cId="0" sldId="2147483648"/>
            <ac:picMk id="18" creationId="{00000000-0000-0000-0000-000000000000}"/>
          </ac:picMkLst>
        </pc:picChg>
        <pc:sldLayoutChg chg="modSp">
          <pc:chgData name="Ayesha Fatima" userId="8c9fd5fbd2d52975" providerId="LiveId" clId="{19231327-8330-41C6-A813-1AC97DE2936A}" dt="2025-02-04T16:33:16.204" v="604"/>
          <pc:sldLayoutMkLst>
            <pc:docMk/>
            <pc:sldMasterMk cId="0" sldId="2147483648"/>
            <pc:sldLayoutMk cId="0" sldId="2147483649"/>
          </pc:sldLayoutMkLst>
          <pc:spChg chg="mod">
            <ac:chgData name="Ayesha Fatima" userId="8c9fd5fbd2d52975" providerId="LiveId" clId="{19231327-8330-41C6-A813-1AC97DE2936A}" dt="2025-02-04T16:33:16.204" v="604"/>
            <ac:spMkLst>
              <pc:docMk/>
              <pc:sldMasterMk cId="0" sldId="2147483648"/>
              <pc:sldLayoutMk cId="0" sldId="2147483649"/>
              <ac:spMk id="2"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49"/>
              <ac:spMk id="3"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49"/>
              <ac:spMk id="7"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49"/>
              <ac:spMk id="8"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49"/>
              <ac:spMk id="13" creationId="{00000000-0000-0000-0000-000000000000}"/>
            </ac:spMkLst>
          </pc:spChg>
        </pc:sldLayoutChg>
        <pc:sldLayoutChg chg="modSp">
          <pc:chgData name="Ayesha Fatima" userId="8c9fd5fbd2d52975" providerId="LiveId" clId="{19231327-8330-41C6-A813-1AC97DE2936A}" dt="2025-02-04T16:33:16.204" v="604"/>
          <pc:sldLayoutMkLst>
            <pc:docMk/>
            <pc:sldMasterMk cId="0" sldId="2147483648"/>
            <pc:sldLayoutMk cId="0" sldId="2147483650"/>
          </pc:sldLayoutMkLst>
          <pc:spChg chg="mod">
            <ac:chgData name="Ayesha Fatima" userId="8c9fd5fbd2d52975" providerId="LiveId" clId="{19231327-8330-41C6-A813-1AC97DE2936A}" dt="2025-02-04T16:33:16.204" v="604"/>
            <ac:spMkLst>
              <pc:docMk/>
              <pc:sldMasterMk cId="0" sldId="2147483648"/>
              <pc:sldLayoutMk cId="0" sldId="2147483650"/>
              <ac:spMk id="7"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0"/>
              <ac:spMk id="9"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0"/>
              <ac:spMk id="29" creationId="{00000000-0000-0000-0000-000000000000}"/>
            </ac:spMkLst>
          </pc:spChg>
        </pc:sldLayoutChg>
        <pc:sldLayoutChg chg="modSp">
          <pc:chgData name="Ayesha Fatima" userId="8c9fd5fbd2d52975" providerId="LiveId" clId="{19231327-8330-41C6-A813-1AC97DE2936A}" dt="2025-02-04T16:33:16.204" v="604"/>
          <pc:sldLayoutMkLst>
            <pc:docMk/>
            <pc:sldMasterMk cId="0" sldId="2147483648"/>
            <pc:sldLayoutMk cId="0" sldId="2147483651"/>
          </pc:sldLayoutMkLst>
          <pc:spChg chg="mod">
            <ac:chgData name="Ayesha Fatima" userId="8c9fd5fbd2d52975" providerId="LiveId" clId="{19231327-8330-41C6-A813-1AC97DE2936A}" dt="2025-02-04T16:33:16.204" v="604"/>
            <ac:spMkLst>
              <pc:docMk/>
              <pc:sldMasterMk cId="0" sldId="2147483648"/>
              <pc:sldLayoutMk cId="0" sldId="2147483651"/>
              <ac:spMk id="2"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1"/>
              <ac:spMk id="3"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1"/>
              <ac:spMk id="11"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1"/>
              <ac:spMk id="24"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1"/>
              <ac:spMk id="25" creationId="{00000000-0000-0000-0000-000000000000}"/>
            </ac:spMkLst>
          </pc:spChg>
        </pc:sldLayoutChg>
        <pc:sldLayoutChg chg="modSp">
          <pc:chgData name="Ayesha Fatima" userId="8c9fd5fbd2d52975" providerId="LiveId" clId="{19231327-8330-41C6-A813-1AC97DE2936A}" dt="2025-02-04T16:33:16.204" v="604"/>
          <pc:sldLayoutMkLst>
            <pc:docMk/>
            <pc:sldMasterMk cId="0" sldId="2147483648"/>
            <pc:sldLayoutMk cId="0" sldId="2147483652"/>
          </pc:sldLayoutMkLst>
          <pc:spChg chg="mod">
            <ac:chgData name="Ayesha Fatima" userId="8c9fd5fbd2d52975" providerId="LiveId" clId="{19231327-8330-41C6-A813-1AC97DE2936A}" dt="2025-02-04T16:33:16.204" v="604"/>
            <ac:spMkLst>
              <pc:docMk/>
              <pc:sldMasterMk cId="0" sldId="2147483648"/>
              <pc:sldLayoutMk cId="0" sldId="2147483652"/>
              <ac:spMk id="2"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2"/>
              <ac:spMk id="3"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2"/>
              <ac:spMk id="4"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2"/>
              <ac:spMk id="10"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2"/>
              <ac:spMk id="26"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2"/>
              <ac:spMk id="27" creationId="{00000000-0000-0000-0000-000000000000}"/>
            </ac:spMkLst>
          </pc:spChg>
        </pc:sldLayoutChg>
        <pc:sldLayoutChg chg="modSp">
          <pc:chgData name="Ayesha Fatima" userId="8c9fd5fbd2d52975" providerId="LiveId" clId="{19231327-8330-41C6-A813-1AC97DE2936A}" dt="2025-02-04T16:33:16.204" v="604"/>
          <pc:sldLayoutMkLst>
            <pc:docMk/>
            <pc:sldMasterMk cId="0" sldId="2147483648"/>
            <pc:sldLayoutMk cId="0" sldId="2147483653"/>
          </pc:sldLayoutMkLst>
          <pc:spChg chg="mod">
            <ac:chgData name="Ayesha Fatima" userId="8c9fd5fbd2d52975" providerId="LiveId" clId="{19231327-8330-41C6-A813-1AC97DE2936A}" dt="2025-02-04T16:33:16.204" v="604"/>
            <ac:spMkLst>
              <pc:docMk/>
              <pc:sldMasterMk cId="0" sldId="2147483648"/>
              <pc:sldLayoutMk cId="0" sldId="2147483653"/>
              <ac:spMk id="2"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3"/>
              <ac:spMk id="3"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3"/>
              <ac:spMk id="4"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3"/>
              <ac:spMk id="5"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3"/>
              <ac:spMk id="6"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3"/>
              <ac:spMk id="12"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3"/>
              <ac:spMk id="20"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3"/>
              <ac:spMk id="21" creationId="{00000000-0000-0000-0000-000000000000}"/>
            </ac:spMkLst>
          </pc:spChg>
        </pc:sldLayoutChg>
        <pc:sldLayoutChg chg="modSp">
          <pc:chgData name="Ayesha Fatima" userId="8c9fd5fbd2d52975" providerId="LiveId" clId="{19231327-8330-41C6-A813-1AC97DE2936A}" dt="2025-02-04T16:33:16.204" v="604"/>
          <pc:sldLayoutMkLst>
            <pc:docMk/>
            <pc:sldMasterMk cId="0" sldId="2147483648"/>
            <pc:sldLayoutMk cId="0" sldId="2147483654"/>
          </pc:sldLayoutMkLst>
          <pc:spChg chg="mod">
            <ac:chgData name="Ayesha Fatima" userId="8c9fd5fbd2d52975" providerId="LiveId" clId="{19231327-8330-41C6-A813-1AC97DE2936A}" dt="2025-02-04T16:33:16.204" v="604"/>
            <ac:spMkLst>
              <pc:docMk/>
              <pc:sldMasterMk cId="0" sldId="2147483648"/>
              <pc:sldLayoutMk cId="0" sldId="2147483654"/>
              <ac:spMk id="8"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4"/>
              <ac:spMk id="13"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4"/>
              <ac:spMk id="14" creationId="{00000000-0000-0000-0000-000000000000}"/>
            </ac:spMkLst>
          </pc:spChg>
        </pc:sldLayoutChg>
        <pc:sldLayoutChg chg="modSp">
          <pc:chgData name="Ayesha Fatima" userId="8c9fd5fbd2d52975" providerId="LiveId" clId="{19231327-8330-41C6-A813-1AC97DE2936A}" dt="2025-02-04T16:33:16.204" v="604"/>
          <pc:sldLayoutMkLst>
            <pc:docMk/>
            <pc:sldMasterMk cId="0" sldId="2147483648"/>
            <pc:sldLayoutMk cId="0" sldId="2147483655"/>
          </pc:sldLayoutMkLst>
          <pc:spChg chg="mod">
            <ac:chgData name="Ayesha Fatima" userId="8c9fd5fbd2d52975" providerId="LiveId" clId="{19231327-8330-41C6-A813-1AC97DE2936A}" dt="2025-02-04T16:33:16.204" v="604"/>
            <ac:spMkLst>
              <pc:docMk/>
              <pc:sldMasterMk cId="0" sldId="2147483648"/>
              <pc:sldLayoutMk cId="0" sldId="2147483655"/>
              <ac:spMk id="12"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5"/>
              <ac:spMk id="13" creationId="{00000000-0000-0000-0000-000000000000}"/>
            </ac:spMkLst>
          </pc:spChg>
        </pc:sldLayoutChg>
        <pc:sldLayoutChg chg="modSp">
          <pc:chgData name="Ayesha Fatima" userId="8c9fd5fbd2d52975" providerId="LiveId" clId="{19231327-8330-41C6-A813-1AC97DE2936A}" dt="2025-02-04T16:33:16.204" v="604"/>
          <pc:sldLayoutMkLst>
            <pc:docMk/>
            <pc:sldMasterMk cId="0" sldId="2147483648"/>
            <pc:sldLayoutMk cId="0" sldId="2147483656"/>
          </pc:sldLayoutMkLst>
          <pc:spChg chg="mod">
            <ac:chgData name="Ayesha Fatima" userId="8c9fd5fbd2d52975" providerId="LiveId" clId="{19231327-8330-41C6-A813-1AC97DE2936A}" dt="2025-02-04T16:33:16.204" v="604"/>
            <ac:spMkLst>
              <pc:docMk/>
              <pc:sldMasterMk cId="0" sldId="2147483648"/>
              <pc:sldLayoutMk cId="0" sldId="2147483656"/>
              <ac:spMk id="2"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6"/>
              <ac:spMk id="3"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6"/>
              <ac:spMk id="4"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6"/>
              <ac:spMk id="10"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6"/>
              <ac:spMk id="25"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6"/>
              <ac:spMk id="26" creationId="{00000000-0000-0000-0000-000000000000}"/>
            </ac:spMkLst>
          </pc:spChg>
        </pc:sldLayoutChg>
        <pc:sldLayoutChg chg="modSp">
          <pc:chgData name="Ayesha Fatima" userId="8c9fd5fbd2d52975" providerId="LiveId" clId="{19231327-8330-41C6-A813-1AC97DE2936A}" dt="2025-02-04T16:33:16.204" v="604"/>
          <pc:sldLayoutMkLst>
            <pc:docMk/>
            <pc:sldMasterMk cId="0" sldId="2147483648"/>
            <pc:sldLayoutMk cId="0" sldId="2147483657"/>
          </pc:sldLayoutMkLst>
          <pc:spChg chg="mod">
            <ac:chgData name="Ayesha Fatima" userId="8c9fd5fbd2d52975" providerId="LiveId" clId="{19231327-8330-41C6-A813-1AC97DE2936A}" dt="2025-02-04T16:33:16.204" v="604"/>
            <ac:spMkLst>
              <pc:docMk/>
              <pc:sldMasterMk cId="0" sldId="2147483648"/>
              <pc:sldLayoutMk cId="0" sldId="2147483657"/>
              <ac:spMk id="2"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7"/>
              <ac:spMk id="3"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7"/>
              <ac:spMk id="4"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7"/>
              <ac:spMk id="10"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7"/>
              <ac:spMk id="19"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7"/>
              <ac:spMk id="20" creationId="{00000000-0000-0000-0000-000000000000}"/>
            </ac:spMkLst>
          </pc:spChg>
        </pc:sldLayoutChg>
        <pc:sldLayoutChg chg="modSp">
          <pc:chgData name="Ayesha Fatima" userId="8c9fd5fbd2d52975" providerId="LiveId" clId="{19231327-8330-41C6-A813-1AC97DE2936A}" dt="2025-02-04T16:33:16.204" v="604"/>
          <pc:sldLayoutMkLst>
            <pc:docMk/>
            <pc:sldMasterMk cId="0" sldId="2147483648"/>
            <pc:sldLayoutMk cId="0" sldId="2147483658"/>
          </pc:sldLayoutMkLst>
          <pc:spChg chg="mod">
            <ac:chgData name="Ayesha Fatima" userId="8c9fd5fbd2d52975" providerId="LiveId" clId="{19231327-8330-41C6-A813-1AC97DE2936A}" dt="2025-02-04T16:33:16.204" v="604"/>
            <ac:spMkLst>
              <pc:docMk/>
              <pc:sldMasterMk cId="0" sldId="2147483648"/>
              <pc:sldLayoutMk cId="0" sldId="2147483658"/>
              <ac:spMk id="2"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8"/>
              <ac:spMk id="9"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8"/>
              <ac:spMk id="14"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8"/>
              <ac:spMk id="15" creationId="{00000000-0000-0000-0000-000000000000}"/>
            </ac:spMkLst>
          </pc:spChg>
        </pc:sldLayoutChg>
        <pc:sldLayoutChg chg="modSp">
          <pc:chgData name="Ayesha Fatima" userId="8c9fd5fbd2d52975" providerId="LiveId" clId="{19231327-8330-41C6-A813-1AC97DE2936A}" dt="2025-02-04T16:33:16.204" v="604"/>
          <pc:sldLayoutMkLst>
            <pc:docMk/>
            <pc:sldMasterMk cId="0" sldId="2147483648"/>
            <pc:sldLayoutMk cId="0" sldId="2147483659"/>
          </pc:sldLayoutMkLst>
          <pc:spChg chg="mod">
            <ac:chgData name="Ayesha Fatima" userId="8c9fd5fbd2d52975" providerId="LiveId" clId="{19231327-8330-41C6-A813-1AC97DE2936A}" dt="2025-02-04T16:33:16.204" v="604"/>
            <ac:spMkLst>
              <pc:docMk/>
              <pc:sldMasterMk cId="0" sldId="2147483648"/>
              <pc:sldLayoutMk cId="0" sldId="2147483659"/>
              <ac:spMk id="2"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9"/>
              <ac:spMk id="3"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9"/>
              <ac:spMk id="9"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9"/>
              <ac:spMk id="15" creationId="{00000000-0000-0000-0000-000000000000}"/>
            </ac:spMkLst>
          </pc:spChg>
          <pc:spChg chg="mod">
            <ac:chgData name="Ayesha Fatima" userId="8c9fd5fbd2d52975" providerId="LiveId" clId="{19231327-8330-41C6-A813-1AC97DE2936A}" dt="2025-02-04T16:33:16.204" v="604"/>
            <ac:spMkLst>
              <pc:docMk/>
              <pc:sldMasterMk cId="0" sldId="2147483648"/>
              <pc:sldLayoutMk cId="0" sldId="2147483659"/>
              <ac:spMk id="16" creationId="{00000000-0000-0000-0000-000000000000}"/>
            </ac:spMkLst>
          </pc:spChg>
        </pc:sldLayoutChg>
      </pc:sldMaster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04T16:41:20.536"/>
    </inkml:context>
    <inkml:brush xml:id="br0">
      <inkml:brushProperty name="width" value="0.035" units="cm"/>
      <inkml:brushProperty name="height" value="0.035" units="cm"/>
    </inkml:brush>
  </inkml:definitions>
  <inkml:trace contextRef="#ctx0" brushRef="#br0">0 1 24575,'0'4'0,"0"3"0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04T16:41:20.799"/>
    </inkml:context>
    <inkml:brush xml:id="br0">
      <inkml:brushProperty name="width" value="0.035" units="cm"/>
      <inkml:brushProperty name="height" value="0.035" units="cm"/>
    </inkml:brush>
  </inkml:definitions>
  <inkml:trace contextRef="#ctx0" brushRef="#br0">0 1 24575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04T16:41:21.265"/>
    </inkml:context>
    <inkml:brush xml:id="br0">
      <inkml:brushProperty name="width" value="0.035" units="cm"/>
      <inkml:brushProperty name="height" value="0.035" units="cm"/>
    </inkml:brush>
  </inkml:definitions>
  <inkml:trace contextRef="#ctx0" brushRef="#br0">1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04T16:41:21.437"/>
    </inkml:context>
    <inkml:brush xml:id="br0">
      <inkml:brushProperty name="width" value="0.035" units="cm"/>
      <inkml:brushProperty name="height" value="0.035" units="cm"/>
    </inkml:brush>
  </inkml:definitions>
  <inkml:trace contextRef="#ctx0" brushRef="#br0">1 0 24575,'0'5'0,"0"6"0,0 2-8191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04T16:41:21.823"/>
    </inkml:context>
    <inkml:brush xml:id="br0">
      <inkml:brushProperty name="width" value="0.035" units="cm"/>
      <inkml:brushProperty name="height" value="0.035" units="cm"/>
    </inkml:brush>
  </inkml:definitions>
  <inkml:trace contextRef="#ctx0" brushRef="#br0">0 1 24575,'5'0'0,"2"4"0,-1 8 0,-1 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04T16:41:22.271"/>
    </inkml:context>
    <inkml:brush xml:id="br0">
      <inkml:brushProperty name="width" value="0.035" units="cm"/>
      <inkml:brushProperty name="height" value="0.035" units="cm"/>
    </inkml:brush>
  </inkml:definitions>
  <inkml:trace contextRef="#ctx0" brushRef="#br0">1 1 24575,'0'5'0,"0"6"0,0 6 0,0 5 0,0-1-8191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5"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9" y="3429002"/>
            <a:ext cx="5518067"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5" y="2268790"/>
            <a:ext cx="5357600" cy="1160213"/>
          </a:xfrm>
        </p:spPr>
        <p:txBody>
          <a:bodyPr tIns="0" anchor="b">
            <a:normAutofit/>
          </a:bodyPr>
          <a:lstStyle>
            <a:lvl1pPr marL="0" indent="0" algn="r">
              <a:buNone/>
              <a:defRPr sz="1800" b="0">
                <a:solidFill>
                  <a:schemeClr val="tx1"/>
                </a:solidFill>
              </a:defRPr>
            </a:lvl1pPr>
            <a:lvl2pPr marL="457178" indent="0" algn="ctr">
              <a:buNone/>
              <a:defRPr sz="18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10/9/2026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3" y="3262854"/>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10/9/2026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9" y="2268786"/>
            <a:ext cx="7791931" cy="878468"/>
          </a:xfrm>
        </p:spPr>
        <p:txBody>
          <a:bodyPr tIns="0" anchor="b">
            <a:normAutofit/>
          </a:bodyPr>
          <a:lstStyle>
            <a:lvl1pPr marL="0" indent="0" algn="r">
              <a:buNone/>
              <a:defRPr sz="1800">
                <a:solidFill>
                  <a:schemeClr val="tx1"/>
                </a:solidFill>
              </a:defRPr>
            </a:lvl1pPr>
            <a:lvl2pPr marL="457178" indent="0">
              <a:buNone/>
              <a:defRPr sz="18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10/9/2026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21"/>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5"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8" y="2052117"/>
            <a:ext cx="3894223"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10/9/2026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4"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1"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7"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5" y="2052115"/>
            <a:ext cx="3899799" cy="713818"/>
          </a:xfrm>
        </p:spPr>
        <p:txBody>
          <a:bodyPr anchor="b">
            <a:noAutofit/>
          </a:bodyPr>
          <a:lstStyle>
            <a:lvl1pPr marL="0" indent="0" algn="l">
              <a:lnSpc>
                <a:spcPct val="100000"/>
              </a:lnSpc>
              <a:buNone/>
              <a:defRPr sz="2200" b="0" cap="none" baseline="0">
                <a:solidFill>
                  <a:schemeClr val="accent6"/>
                </a:solidFill>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7" y="2851331"/>
            <a:ext cx="3899799"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10/9/2026</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10/9/2026</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4"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10/9/2026</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5"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6" y="1282455"/>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5" y="805818"/>
            <a:ext cx="5446279"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5" y="3186158"/>
            <a:ext cx="2664361" cy="2386397"/>
          </a:xfrm>
        </p:spPr>
        <p:txBody>
          <a:bodyPr/>
          <a:lstStyle>
            <a:lvl1pPr marL="0" indent="0" algn="l">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10/9/2026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3" y="3229"/>
            <a:ext cx="4629735"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en-US"/>
              <a:t>Click icon to add picture</a:t>
            </a:r>
            <a:endParaRPr lang="en-US" dirty="0"/>
          </a:p>
        </p:txBody>
      </p:sp>
      <p:sp>
        <p:nvSpPr>
          <p:cNvPr id="10" name="TextBox 9"/>
          <p:cNvSpPr txBox="1"/>
          <p:nvPr/>
        </p:nvSpPr>
        <p:spPr>
          <a:xfrm>
            <a:off x="1554687"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0" y="1282456"/>
            <a:ext cx="3970987"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1" y="3182928"/>
            <a:ext cx="3971875" cy="2386394"/>
          </a:xfrm>
        </p:spPr>
        <p:txBody>
          <a:bodyPr>
            <a:normAutofit/>
          </a:bodyPr>
          <a:lstStyle>
            <a:lvl1pPr marL="0" indent="0" algn="l">
              <a:buNone/>
              <a:defRPr sz="20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10/9/2026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8"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9" y="808060"/>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10/9/2026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3"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4"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10/9/2026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6"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 y="0"/>
            <a:ext cx="12189867" cy="6858000"/>
          </a:xfrm>
          <a:prstGeom prst="rect">
            <a:avLst/>
          </a:prstGeom>
        </p:spPr>
      </p:pic>
      <p:sp>
        <p:nvSpPr>
          <p:cNvPr id="8" name="Rectangle 7"/>
          <p:cNvSpPr/>
          <p:nvPr/>
        </p:nvSpPr>
        <p:spPr>
          <a:xfrm>
            <a:off x="2" y="0"/>
            <a:ext cx="964175"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9" y="808060"/>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10/9/2026</a:t>
            </a:fld>
            <a:endParaRPr lang="en-US" dirty="0"/>
          </a:p>
        </p:txBody>
      </p:sp>
      <p:sp>
        <p:nvSpPr>
          <p:cNvPr id="5" name="Footer Placeholder 4"/>
          <p:cNvSpPr>
            <a:spLocks noGrp="1"/>
          </p:cNvSpPr>
          <p:nvPr>
            <p:ph type="ftr" sz="quarter" idx="3"/>
          </p:nvPr>
        </p:nvSpPr>
        <p:spPr>
          <a:xfrm rot="5400000">
            <a:off x="-2237131"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8" y="164596"/>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5"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354"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70" indent="-344470" algn="l" defTabSz="914354"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299" indent="-338122" algn="l" defTabSz="914354"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26" indent="-344470" algn="l" defTabSz="914354"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653" indent="-338122" algn="l" defTabSz="914354"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180" indent="-344470" algn="l" defTabSz="914354"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485" indent="-338312" algn="l" defTabSz="914354"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805" indent="-338312" algn="l" defTabSz="914354"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125" indent="-338312" algn="l" defTabSz="914354"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446" indent="-338312" algn="l" defTabSz="914354"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customXml" Target="../ink/ink5.xml"/><Relationship Id="rId3" Type="http://schemas.openxmlformats.org/officeDocument/2006/relationships/image" Target="../media/image31.png"/><Relationship Id="rId7" Type="http://schemas.openxmlformats.org/officeDocument/2006/relationships/image" Target="../media/image32.png"/><Relationship Id="rId2" Type="http://schemas.openxmlformats.org/officeDocument/2006/relationships/customXml" Target="../ink/ink1.xml"/><Relationship Id="rId1" Type="http://schemas.openxmlformats.org/officeDocument/2006/relationships/slideLayout" Target="../slideLayouts/slideLayout2.xml"/><Relationship Id="rId6" Type="http://schemas.openxmlformats.org/officeDocument/2006/relationships/customXml" Target="../ink/ink4.xml"/><Relationship Id="rId11" Type="http://schemas.openxmlformats.org/officeDocument/2006/relationships/image" Target="../media/image34.png"/><Relationship Id="rId5" Type="http://schemas.openxmlformats.org/officeDocument/2006/relationships/customXml" Target="../ink/ink3.xml"/><Relationship Id="rId10" Type="http://schemas.openxmlformats.org/officeDocument/2006/relationships/customXml" Target="../ink/ink6.xml"/><Relationship Id="rId4" Type="http://schemas.openxmlformats.org/officeDocument/2006/relationships/customXml" Target="../ink/ink2.xml"/><Relationship Id="rId9"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F561E-8188-42E3-DB66-5EB429276845}"/>
              </a:ext>
            </a:extLst>
          </p:cNvPr>
          <p:cNvSpPr>
            <a:spLocks noGrp="1"/>
          </p:cNvSpPr>
          <p:nvPr>
            <p:ph type="ctrTitle"/>
          </p:nvPr>
        </p:nvSpPr>
        <p:spPr>
          <a:xfrm>
            <a:off x="4159047" y="4825185"/>
            <a:ext cx="4324791" cy="872375"/>
          </a:xfrm>
        </p:spPr>
        <p:txBody>
          <a:bodyPr>
            <a:normAutofit fontScale="90000"/>
          </a:bodyPr>
          <a:lstStyle/>
          <a:p>
            <a:r>
              <a:rPr lang="en-US" sz="2800" dirty="0">
                <a:latin typeface="Times New Roman" panose="02020603050405020304" pitchFamily="18" charset="0"/>
                <a:cs typeface="Times New Roman" panose="02020603050405020304" pitchFamily="18" charset="0"/>
              </a:rPr>
              <a:t>By</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Dr. Ayesha Fatima</a:t>
            </a:r>
            <a:br>
              <a:rPr lang="en-US" sz="28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Pharm D</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Assistant Professor</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Dept. of Pharmacy Practice</a:t>
            </a:r>
            <a:endParaRPr lang="en-IN" sz="28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675F64F7-04C4-27EB-308D-9351FA407D7D}"/>
              </a:ext>
            </a:extLst>
          </p:cNvPr>
          <p:cNvSpPr>
            <a:spLocks noGrp="1"/>
          </p:cNvSpPr>
          <p:nvPr>
            <p:ph type="subTitle" idx="1"/>
          </p:nvPr>
        </p:nvSpPr>
        <p:spPr>
          <a:xfrm>
            <a:off x="934065" y="1452712"/>
            <a:ext cx="7944464" cy="1160213"/>
          </a:xfrm>
        </p:spPr>
        <p:txBody>
          <a:bodyPr>
            <a:noAutofit/>
          </a:bodyPr>
          <a:lstStyle/>
          <a:p>
            <a:pPr algn="ctr"/>
            <a:r>
              <a:rPr lang="en-US" sz="4800" b="1" dirty="0">
                <a:latin typeface="Times New Roman" panose="02020603050405020304" pitchFamily="18" charset="0"/>
                <a:cs typeface="Times New Roman" panose="02020603050405020304" pitchFamily="18" charset="0"/>
              </a:rPr>
              <a:t>DISORDERS OF DIGESTIVE SYSTEM</a:t>
            </a:r>
            <a:endParaRPr lang="en-IN" sz="4800" b="1" dirty="0">
              <a:latin typeface="Times New Roman" panose="02020603050405020304" pitchFamily="18" charset="0"/>
              <a:cs typeface="Times New Roman" panose="02020603050405020304" pitchFamily="18" charset="0"/>
            </a:endParaRPr>
          </a:p>
        </p:txBody>
      </p:sp>
      <p:pic>
        <p:nvPicPr>
          <p:cNvPr id="1026" name="Picture 2" descr="Amazon.com: Diseases of The Digestive System Anatomical Chart : Anatomical  Chart Co.: Industrial &amp; Scientific">
            <a:extLst>
              <a:ext uri="{FF2B5EF4-FFF2-40B4-BE49-F238E27FC236}">
                <a16:creationId xmlns:a16="http://schemas.microsoft.com/office/drawing/2014/main" id="{AFD01888-855B-BC10-9FEF-7555754DDD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364" t="1720" r="9809" b="7814"/>
          <a:stretch/>
        </p:blipFill>
        <p:spPr bwMode="auto">
          <a:xfrm>
            <a:off x="8965286" y="1088685"/>
            <a:ext cx="3148057" cy="4608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5209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9" name="Picture 3" descr="Thrush - children and adults: MedlinePlus Medical Encyclopedia">
            <a:extLst>
              <a:ext uri="{FF2B5EF4-FFF2-40B4-BE49-F238E27FC236}">
                <a16:creationId xmlns:a16="http://schemas.microsoft.com/office/drawing/2014/main" id="{8D8A318A-CB1E-0AAF-00E0-2D0DFD157E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199" t="13750" r="12199" b="14250"/>
          <a:stretch>
            <a:fillRect/>
          </a:stretch>
        </p:blipFill>
        <p:spPr bwMode="auto">
          <a:xfrm>
            <a:off x="8879965" y="228600"/>
            <a:ext cx="2909607" cy="2219632"/>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2" descr="Thrush | Description, Cause, Symptoms, &amp; Treatment | Britannica">
            <a:extLst>
              <a:ext uri="{FF2B5EF4-FFF2-40B4-BE49-F238E27FC236}">
                <a16:creationId xmlns:a16="http://schemas.microsoft.com/office/drawing/2014/main" id="{9E59345F-A404-8480-36DE-69068A1918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53835" y="2551445"/>
            <a:ext cx="2499519" cy="230894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3">
            <a:extLst>
              <a:ext uri="{FF2B5EF4-FFF2-40B4-BE49-F238E27FC236}">
                <a16:creationId xmlns:a16="http://schemas.microsoft.com/office/drawing/2014/main" id="{1F10A532-075C-A6B1-0DBF-3A40AF5BE9EC}"/>
              </a:ext>
            </a:extLst>
          </p:cNvPr>
          <p:cNvSpPr>
            <a:spLocks noChangeArrowheads="1"/>
          </p:cNvSpPr>
          <p:nvPr/>
        </p:nvSpPr>
        <p:spPr bwMode="auto">
          <a:xfrm>
            <a:off x="1" y="-33008"/>
            <a:ext cx="18473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sz="2800">
              <a:latin typeface="Times New Roman" panose="02020603050405020304" pitchFamily="18" charset="0"/>
              <a:cs typeface="Times New Roman" panose="02020603050405020304" pitchFamily="18" charset="0"/>
            </a:endParaRPr>
          </a:p>
        </p:txBody>
      </p:sp>
      <p:sp>
        <p:nvSpPr>
          <p:cNvPr id="13" name="Rectangle 14">
            <a:extLst>
              <a:ext uri="{FF2B5EF4-FFF2-40B4-BE49-F238E27FC236}">
                <a16:creationId xmlns:a16="http://schemas.microsoft.com/office/drawing/2014/main" id="{2267AF0D-B7B9-4E04-51A6-0D9040285B2B}"/>
              </a:ext>
            </a:extLst>
          </p:cNvPr>
          <p:cNvSpPr>
            <a:spLocks noChangeArrowheads="1"/>
          </p:cNvSpPr>
          <p:nvPr/>
        </p:nvSpPr>
        <p:spPr bwMode="auto">
          <a:xfrm>
            <a:off x="184731" y="25083"/>
            <a:ext cx="8790304" cy="6719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defTabSz="914354" eaLnBrk="0" fontAlgn="base" hangingPunct="0">
              <a:spcBef>
                <a:spcPct val="0"/>
              </a:spcBef>
              <a:spcAft>
                <a:spcPct val="0"/>
              </a:spcAft>
            </a:pPr>
            <a:r>
              <a:rPr lang="en-US" altLang="en-US" sz="32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Thrush (oral candidiasis)</a:t>
            </a:r>
            <a:endParaRPr lang="en-US" altLang="en-US" sz="3200" b="1" dirty="0">
              <a:solidFill>
                <a:schemeClr val="bg1"/>
              </a:solidFill>
              <a:latin typeface="Times New Roman" panose="02020603050405020304" pitchFamily="18" charset="0"/>
              <a:cs typeface="Times New Roman" panose="02020603050405020304" pitchFamily="18" charset="0"/>
            </a:endParaRPr>
          </a:p>
          <a:p>
            <a:pPr marL="457178" indent="-457178" defTabSz="914354" eaLnBrk="0" fontAlgn="base" hangingPunct="0">
              <a:spcBef>
                <a:spcPct val="0"/>
              </a:spcBef>
              <a:spcAft>
                <a:spcPct val="0"/>
              </a:spcAft>
              <a:buFont typeface="Arial" panose="020B0604020202020204" pitchFamily="34" charset="0"/>
              <a:buChar char="•"/>
            </a:pP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This acute fungal infection of the epithelium of the mouth is caused by the yeast </a:t>
            </a:r>
            <a:r>
              <a:rPr lang="en-US" altLang="en-US" sz="24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Candida albicans</a:t>
            </a: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which grows in white patches on the tongue and oral mucosa. </a:t>
            </a:r>
            <a:endParaRPr lang="en-US" altLang="en-US" sz="2400" dirty="0">
              <a:solidFill>
                <a:schemeClr val="bg1"/>
              </a:solidFill>
              <a:latin typeface="Times New Roman" panose="02020603050405020304" pitchFamily="18" charset="0"/>
              <a:cs typeface="Times New Roman" panose="02020603050405020304" pitchFamily="18" charset="0"/>
            </a:endParaRPr>
          </a:p>
          <a:p>
            <a:pPr marL="457178" indent="-457178" defTabSz="914354" eaLnBrk="0" fontAlgn="base" hangingPunct="0">
              <a:spcBef>
                <a:spcPct val="0"/>
              </a:spcBef>
              <a:spcAft>
                <a:spcPct val="0"/>
              </a:spcAft>
              <a:buFont typeface="Arial" panose="020B0604020202020204" pitchFamily="34" charset="0"/>
              <a:buChar char="•"/>
            </a:pP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In adults it causes opportunistic infection mainly in debilitated people and in those whose  immunity is lowered by, e.g., steroids, antibiotics or cytotoxic drugs. </a:t>
            </a:r>
          </a:p>
          <a:p>
            <a:pPr marL="457178" indent="-457178" algn="just" defTabSz="914354" eaLnBrk="0" fontAlgn="base" hangingPunct="0">
              <a:spcBef>
                <a:spcPct val="0"/>
              </a:spcBef>
              <a:spcAft>
                <a:spcPct val="0"/>
              </a:spcAft>
              <a:buFont typeface="Arial" panose="020B0604020202020204" pitchFamily="34" charset="0"/>
              <a:buChar char="•"/>
            </a:pP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In babies it may be a severe infection, sometimes causing epidemics in nurseries by cross-infection.  It occurs most commonly in bottle-fed babies. </a:t>
            </a:r>
            <a:endParaRPr lang="en-US" altLang="en-US" sz="2400" dirty="0">
              <a:solidFill>
                <a:schemeClr val="bg1"/>
              </a:solidFill>
              <a:latin typeface="Times New Roman" panose="02020603050405020304" pitchFamily="18" charset="0"/>
              <a:cs typeface="Times New Roman" panose="02020603050405020304" pitchFamily="18" charset="0"/>
            </a:endParaRPr>
          </a:p>
          <a:p>
            <a:pPr marL="457178" indent="-457178" algn="just" defTabSz="914354" eaLnBrk="0" fontAlgn="base" hangingPunct="0">
              <a:spcBef>
                <a:spcPct val="0"/>
              </a:spcBef>
              <a:spcAft>
                <a:spcPct val="0"/>
              </a:spcAft>
              <a:buFont typeface="Arial" panose="020B0604020202020204" pitchFamily="34" charset="0"/>
              <a:buChar char="•"/>
            </a:pPr>
            <a:r>
              <a:rPr lang="en-US" altLang="en-US" sz="24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Chronic thrush </a:t>
            </a: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may develop, affecting the roof of the mouth in people who wear dentures. The fungus survives in fine grooves on the upper surface of the denture and repeatedly reinfects the oral mucosa.</a:t>
            </a:r>
          </a:p>
          <a:p>
            <a:pPr algn="ctr">
              <a:spcAft>
                <a:spcPts val="800"/>
              </a:spcAft>
            </a:pPr>
            <a:r>
              <a:rPr lang="en-IN" sz="3200" b="1"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Aphthous stomatitis (recurrent oral ulceration)</a:t>
            </a:r>
            <a:r>
              <a:rPr lang="en-IN" sz="32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p>
          <a:p>
            <a:pPr marL="342882" indent="-342882" algn="just">
              <a:spcAft>
                <a:spcPts val="800"/>
              </a:spcAft>
              <a:buFont typeface="Arial" panose="020B0604020202020204" pitchFamily="34" charset="0"/>
              <a:buChar char="•"/>
            </a:pPr>
            <a:r>
              <a:rPr lang="en-IN" sz="24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This common condition features extremely painful ulcers that occur singly or in crops inside the mouth. The cause is unknown.</a:t>
            </a:r>
            <a:endParaRPr lang="en-IN" sz="24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5" name="Picture 14" descr="APHTHOUS ULCERS (CANKER SORES) - Stamford Skin Centre">
            <a:extLst>
              <a:ext uri="{FF2B5EF4-FFF2-40B4-BE49-F238E27FC236}">
                <a16:creationId xmlns:a16="http://schemas.microsoft.com/office/drawing/2014/main" id="{7F63BC0F-5837-CC18-0D95-2800CAD0B62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62819" y="5101700"/>
            <a:ext cx="2590535" cy="1643173"/>
          </a:xfrm>
          <a:prstGeom prst="rect">
            <a:avLst/>
          </a:prstGeom>
          <a:noFill/>
          <a:ln>
            <a:noFill/>
          </a:ln>
        </p:spPr>
      </p:pic>
    </p:spTree>
    <p:extLst>
      <p:ext uri="{BB962C8B-B14F-4D97-AF65-F5344CB8AC3E}">
        <p14:creationId xmlns:p14="http://schemas.microsoft.com/office/powerpoint/2010/main" val="789714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3F3EA3D-4985-1928-0191-966EA036DB52}"/>
            </a:ext>
          </a:extLst>
        </p:cNvPr>
        <p:cNvGrpSpPr/>
        <p:nvPr/>
      </p:nvGrpSpPr>
      <p:grpSpPr>
        <a:xfrm>
          <a:off x="0" y="0"/>
          <a:ext cx="0" cy="0"/>
          <a:chOff x="0" y="0"/>
          <a:chExt cx="0" cy="0"/>
        </a:xfrm>
      </p:grpSpPr>
      <p:pic>
        <p:nvPicPr>
          <p:cNvPr id="3074" name="Picture 4" descr="Types of Gingivitis | St. Lawrence Dentistry">
            <a:extLst>
              <a:ext uri="{FF2B5EF4-FFF2-40B4-BE49-F238E27FC236}">
                <a16:creationId xmlns:a16="http://schemas.microsoft.com/office/drawing/2014/main" id="{AB3C81C4-C5A8-5398-BBB7-CB600645E3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94134" y="3311013"/>
            <a:ext cx="2860700" cy="3300659"/>
          </a:xfrm>
          <a:prstGeom prst="rect">
            <a:avLst/>
          </a:prstGeom>
          <a:noFill/>
          <a:extLst>
            <a:ext uri="{909E8E84-426E-40DD-AFC4-6F175D3DCCD1}">
              <a14:hiddenFill xmlns:a14="http://schemas.microsoft.com/office/drawing/2010/main">
                <a:solidFill>
                  <a:srgbClr val="FFFFFF"/>
                </a:solidFill>
              </a14:hiddenFill>
            </a:ext>
          </a:extLst>
        </p:spPr>
      </p:pic>
      <p:pic>
        <p:nvPicPr>
          <p:cNvPr id="3073" name="Picture 5" descr="3: Chronic Gingivitis | Pocket Dentistry">
            <a:extLst>
              <a:ext uri="{FF2B5EF4-FFF2-40B4-BE49-F238E27FC236}">
                <a16:creationId xmlns:a16="http://schemas.microsoft.com/office/drawing/2014/main" id="{2F8CC809-36C7-73D8-39C6-8E0FFAD7C1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4168" y="459435"/>
            <a:ext cx="2218235" cy="275366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a:extLst>
              <a:ext uri="{FF2B5EF4-FFF2-40B4-BE49-F238E27FC236}">
                <a16:creationId xmlns:a16="http://schemas.microsoft.com/office/drawing/2014/main" id="{FA90D6DD-6940-F1D2-8ED9-315F80FFFE5F}"/>
              </a:ext>
            </a:extLst>
          </p:cNvPr>
          <p:cNvSpPr>
            <a:spLocks noChangeArrowheads="1"/>
          </p:cNvSpPr>
          <p:nvPr/>
        </p:nvSpPr>
        <p:spPr bwMode="auto">
          <a:xfrm>
            <a:off x="3" y="-2232"/>
            <a:ext cx="990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IN" sz="2400">
              <a:solidFill>
                <a:schemeClr val="bg1"/>
              </a:solidFill>
              <a:latin typeface="Times New Roman" panose="02020603050405020304" pitchFamily="18" charset="0"/>
              <a:cs typeface="Times New Roman" panose="02020603050405020304" pitchFamily="18" charset="0"/>
            </a:endParaRPr>
          </a:p>
        </p:txBody>
      </p:sp>
      <p:sp>
        <p:nvSpPr>
          <p:cNvPr id="3" name="Rectangle 4">
            <a:extLst>
              <a:ext uri="{FF2B5EF4-FFF2-40B4-BE49-F238E27FC236}">
                <a16:creationId xmlns:a16="http://schemas.microsoft.com/office/drawing/2014/main" id="{9A9BDFEE-D423-DDAC-0C31-40933E54AC5F}"/>
              </a:ext>
            </a:extLst>
          </p:cNvPr>
          <p:cNvSpPr>
            <a:spLocks noChangeArrowheads="1"/>
          </p:cNvSpPr>
          <p:nvPr/>
        </p:nvSpPr>
        <p:spPr bwMode="auto">
          <a:xfrm>
            <a:off x="201918" y="187082"/>
            <a:ext cx="8964191" cy="624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defTabSz="914354" eaLnBrk="0" fontAlgn="base" hangingPunct="0">
              <a:spcBef>
                <a:spcPct val="0"/>
              </a:spcBef>
              <a:spcAft>
                <a:spcPct val="0"/>
              </a:spcAft>
            </a:pPr>
            <a:r>
              <a:rPr lang="en-US" altLang="en-US" sz="4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Gingivitis</a:t>
            </a:r>
            <a:endParaRPr lang="en-US" altLang="en-US" sz="4000" dirty="0">
              <a:solidFill>
                <a:schemeClr val="bg1"/>
              </a:solidFill>
              <a:latin typeface="Times New Roman" panose="02020603050405020304" pitchFamily="18" charset="0"/>
              <a:cs typeface="Times New Roman" panose="02020603050405020304" pitchFamily="18" charset="0"/>
            </a:endParaRPr>
          </a:p>
          <a:p>
            <a:pPr defTabSz="914354" eaLnBrk="0" fontAlgn="base" hangingPunct="0">
              <a:spcBef>
                <a:spcPct val="0"/>
              </a:spcBef>
              <a:spcAft>
                <a:spcPct val="0"/>
              </a:spcAft>
            </a:pP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This is inflammation of the gums, which may be acute or chronic.</a:t>
            </a:r>
            <a:endParaRPr lang="en-US" altLang="en-US" sz="2400" dirty="0">
              <a:solidFill>
                <a:schemeClr val="bg1"/>
              </a:solidFill>
              <a:latin typeface="Times New Roman" panose="02020603050405020304" pitchFamily="18" charset="0"/>
              <a:cs typeface="Times New Roman" panose="02020603050405020304" pitchFamily="18" charset="0"/>
            </a:endParaRPr>
          </a:p>
          <a:p>
            <a:pPr defTabSz="914354" eaLnBrk="0" fontAlgn="base" hangingPunct="0">
              <a:spcBef>
                <a:spcPct val="0"/>
              </a:spcBef>
              <a:spcAft>
                <a:spcPct val="0"/>
              </a:spcAft>
            </a:pPr>
            <a:r>
              <a:rPr lang="en-US" altLang="en-US" sz="24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Acute gingivitis</a:t>
            </a:r>
            <a:endParaRPr lang="en-US" altLang="en-US" sz="2400" dirty="0">
              <a:solidFill>
                <a:schemeClr val="bg1"/>
              </a:solidFill>
              <a:latin typeface="Times New Roman" panose="02020603050405020304" pitchFamily="18" charset="0"/>
              <a:cs typeface="Times New Roman" panose="02020603050405020304" pitchFamily="18" charset="0"/>
            </a:endParaRPr>
          </a:p>
          <a:p>
            <a:pPr marL="342882" indent="-342882" defTabSz="914354" eaLnBrk="0" fontAlgn="base" hangingPunct="0">
              <a:spcBef>
                <a:spcPct val="0"/>
              </a:spcBef>
              <a:spcAft>
                <a:spcPct val="0"/>
              </a:spcAft>
              <a:buFont typeface="Arial" panose="020B0604020202020204" pitchFamily="34" charset="0"/>
              <a:buChar char="•"/>
            </a:pP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This is a rare condition previously known as Vincent’s infection, in which there is severe</a:t>
            </a:r>
            <a:endParaRPr lang="en-US" altLang="en-US" sz="2400" dirty="0">
              <a:solidFill>
                <a:schemeClr val="bg1"/>
              </a:solidFill>
              <a:latin typeface="Times New Roman" panose="02020603050405020304" pitchFamily="18" charset="0"/>
              <a:cs typeface="Times New Roman" panose="02020603050405020304" pitchFamily="18" charset="0"/>
            </a:endParaRPr>
          </a:p>
          <a:p>
            <a:pPr marL="342882" indent="-342882" defTabSz="914354" eaLnBrk="0" fontAlgn="base" hangingPunct="0">
              <a:spcBef>
                <a:spcPct val="0"/>
              </a:spcBef>
              <a:spcAft>
                <a:spcPct val="0"/>
              </a:spcAft>
              <a:buFont typeface="Arial" panose="020B0604020202020204" pitchFamily="34" charset="0"/>
              <a:buChar char="•"/>
            </a:pP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inflammation that mainly affects the gums. </a:t>
            </a:r>
            <a:endParaRPr lang="en-US" altLang="en-US" sz="2400" dirty="0">
              <a:solidFill>
                <a:schemeClr val="bg1"/>
              </a:solidFill>
              <a:latin typeface="Times New Roman" panose="02020603050405020304" pitchFamily="18" charset="0"/>
              <a:cs typeface="Times New Roman" panose="02020603050405020304" pitchFamily="18" charset="0"/>
            </a:endParaRPr>
          </a:p>
          <a:p>
            <a:pPr marL="342882" indent="-342882" defTabSz="914354" eaLnBrk="0" fontAlgn="base" hangingPunct="0">
              <a:spcBef>
                <a:spcPct val="0"/>
              </a:spcBef>
              <a:spcAft>
                <a:spcPct val="0"/>
              </a:spcAft>
              <a:buFont typeface="Arial" panose="020B0604020202020204" pitchFamily="34" charset="0"/>
              <a:buChar char="•"/>
            </a:pP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It is caused by two commensal organisms acting together, </a:t>
            </a:r>
            <a:r>
              <a:rPr lang="en-US" altLang="en-US" sz="24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Borrelia </a:t>
            </a:r>
            <a:r>
              <a:rPr lang="en-US" altLang="en-US" sz="2400" i="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vincenti</a:t>
            </a:r>
            <a:r>
              <a:rPr lang="en-US" altLang="en-US" sz="24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and a fusiform bacillus. </a:t>
            </a:r>
            <a:endParaRPr lang="en-US" altLang="en-US" sz="2400" dirty="0">
              <a:solidFill>
                <a:schemeClr val="bg1"/>
              </a:solidFill>
              <a:latin typeface="Times New Roman" panose="02020603050405020304" pitchFamily="18" charset="0"/>
              <a:cs typeface="Times New Roman" panose="02020603050405020304" pitchFamily="18" charset="0"/>
            </a:endParaRPr>
          </a:p>
          <a:p>
            <a:pPr marL="342882" indent="-342882" defTabSz="914354" eaLnBrk="0" fontAlgn="base" hangingPunct="0">
              <a:spcBef>
                <a:spcPct val="0"/>
              </a:spcBef>
              <a:spcAft>
                <a:spcPct val="0"/>
              </a:spcAft>
              <a:buFont typeface="Arial" panose="020B0604020202020204" pitchFamily="34" charset="0"/>
              <a:buChar char="•"/>
            </a:pP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Both organisms may be present in the mouth but only cause the condition in the presence of malnutrition, debilitating disease, poor oral hygiene or injury caused by previous infection.</a:t>
            </a:r>
          </a:p>
          <a:p>
            <a:pPr defTabSz="914354" eaLnBrk="0" fontAlgn="base" hangingPunct="0">
              <a:spcBef>
                <a:spcPct val="0"/>
              </a:spcBef>
              <a:spcAft>
                <a:spcPct val="0"/>
              </a:spcAft>
            </a:pPr>
            <a:r>
              <a:rPr lang="en-US" altLang="en-US" sz="24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Chronic gingivitis</a:t>
            </a: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endParaRPr lang="en-US" altLang="en-US" sz="2400" dirty="0">
              <a:solidFill>
                <a:schemeClr val="bg1"/>
              </a:solidFill>
              <a:latin typeface="Times New Roman" panose="02020603050405020304" pitchFamily="18" charset="0"/>
              <a:cs typeface="Times New Roman" panose="02020603050405020304" pitchFamily="18" charset="0"/>
            </a:endParaRPr>
          </a:p>
          <a:p>
            <a:pPr marL="342882" indent="-342882" defTabSz="914354" eaLnBrk="0" fontAlgn="base" hangingPunct="0">
              <a:spcBef>
                <a:spcPct val="0"/>
              </a:spcBef>
              <a:spcAft>
                <a:spcPct val="0"/>
              </a:spcAft>
              <a:buFont typeface="Arial" panose="020B0604020202020204" pitchFamily="34" charset="0"/>
              <a:buChar char="•"/>
            </a:pP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This common inflammatory condition occurs in response to accumulation of bacterial plaque around the teeth. </a:t>
            </a:r>
            <a:endParaRPr lang="en-US" altLang="en-US" sz="2400" dirty="0">
              <a:solidFill>
                <a:schemeClr val="bg1"/>
              </a:solidFill>
              <a:latin typeface="Times New Roman" panose="02020603050405020304" pitchFamily="18" charset="0"/>
              <a:cs typeface="Times New Roman" panose="02020603050405020304" pitchFamily="18" charset="0"/>
            </a:endParaRPr>
          </a:p>
          <a:p>
            <a:pPr marL="342882" indent="-342882" defTabSz="914354" eaLnBrk="0" fontAlgn="base" hangingPunct="0">
              <a:spcBef>
                <a:spcPct val="0"/>
              </a:spcBef>
              <a:spcAft>
                <a:spcPct val="0"/>
              </a:spcAft>
              <a:buFont typeface="Arial" panose="020B0604020202020204" pitchFamily="34" charset="0"/>
              <a:buChar char="•"/>
            </a:pP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It causes bleeding gums and gradually destroys the tissues that support the teeth, which eventually loosen and may fall out.</a:t>
            </a:r>
            <a:endParaRPr lang="en-US" altLang="en-US" sz="2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2141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D6514B0-3A02-51F1-C1F1-09396A8045F1}"/>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394216AF-BEB9-65EA-1442-1DC70824DB72}"/>
              </a:ext>
            </a:extLst>
          </p:cNvPr>
          <p:cNvSpPr>
            <a:spLocks noChangeArrowheads="1"/>
          </p:cNvSpPr>
          <p:nvPr/>
        </p:nvSpPr>
        <p:spPr bwMode="auto">
          <a:xfrm>
            <a:off x="56326" y="33611"/>
            <a:ext cx="5340625" cy="4693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354" eaLnBrk="0" fontAlgn="base" hangingPunct="0">
              <a:spcBef>
                <a:spcPct val="0"/>
              </a:spcBef>
              <a:spcAft>
                <a:spcPct val="0"/>
              </a:spcAft>
            </a:pPr>
            <a:r>
              <a:rPr lang="en-US" altLang="en-US" sz="23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Acute </a:t>
            </a:r>
            <a:r>
              <a:rPr lang="en-US" altLang="en-US" sz="23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oesophagitis</a:t>
            </a:r>
            <a:endParaRPr lang="en-US" altLang="en-US" sz="2300" dirty="0">
              <a:solidFill>
                <a:schemeClr val="bg1"/>
              </a:solidFill>
            </a:endParaRPr>
          </a:p>
          <a:p>
            <a:pPr marL="342882" indent="-342882"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This arises after caustic materials are swallowed and also if immunocompromised people acquire severe fungal infections, typically candidiasis, or viral infections, e.g. </a:t>
            </a:r>
            <a:r>
              <a:rPr lang="en-US" altLang="en-US" sz="23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Herpes simplex</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endParaRPr lang="en-US" altLang="en-US" sz="2300" dirty="0">
              <a:solidFill>
                <a:schemeClr val="bg1"/>
              </a:solidFill>
            </a:endParaRPr>
          </a:p>
          <a:p>
            <a:pPr marL="342882" indent="-342882" defTabSz="914354" eaLnBrk="0" fontAlgn="base" hangingPunct="0">
              <a:spcBef>
                <a:spcPct val="0"/>
              </a:spcBef>
              <a:spcAft>
                <a:spcPct val="0"/>
              </a:spcAft>
              <a:buFont typeface="Arial" panose="020B0604020202020204" pitchFamily="34" charset="0"/>
              <a:buChar char="•"/>
            </a:pPr>
            <a:r>
              <a:rPr lang="en-US" altLang="en-US" sz="23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Dysphagia </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(difficulty in swallowing) is usually present. Following severe injury, healing causes fibrosis, and there is a risk of </a:t>
            </a:r>
            <a:r>
              <a:rPr lang="en-US" altLang="en-US" sz="23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oesophageal</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stricture developing later, as the fibrous tissue shrinks.</a:t>
            </a:r>
            <a:endParaRPr lang="en-US" altLang="en-US" sz="2300" dirty="0">
              <a:solidFill>
                <a:schemeClr val="bg1"/>
              </a:solidFill>
            </a:endParaRPr>
          </a:p>
          <a:p>
            <a:pPr defTabSz="914354" eaLnBrk="0" fontAlgn="base" hangingPunct="0">
              <a:spcBef>
                <a:spcPct val="0"/>
              </a:spcBef>
              <a:spcAft>
                <a:spcPct val="0"/>
              </a:spcAft>
            </a:pPr>
            <a:endParaRPr lang="en-US" altLang="en-US" sz="2300" dirty="0">
              <a:solidFill>
                <a:schemeClr val="bg1"/>
              </a:solidFill>
              <a:latin typeface="Arial" panose="020B0604020202020204" pitchFamily="34" charset="0"/>
            </a:endParaRPr>
          </a:p>
        </p:txBody>
      </p:sp>
      <p:pic>
        <p:nvPicPr>
          <p:cNvPr id="4097" name="Picture 7" descr="Esophagitis Flashcards | Quizlet">
            <a:extLst>
              <a:ext uri="{FF2B5EF4-FFF2-40B4-BE49-F238E27FC236}">
                <a16:creationId xmlns:a16="http://schemas.microsoft.com/office/drawing/2014/main" id="{14A82E61-5C43-674A-6EFB-60C19630FA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297" b="4869"/>
          <a:stretch/>
        </p:blipFill>
        <p:spPr bwMode="auto">
          <a:xfrm>
            <a:off x="1331841" y="4333464"/>
            <a:ext cx="3329611" cy="236551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8CEE9CD-67B5-FD1C-B638-61C3515F412B}"/>
              </a:ext>
            </a:extLst>
          </p:cNvPr>
          <p:cNvSpPr txBox="1"/>
          <p:nvPr/>
        </p:nvSpPr>
        <p:spPr>
          <a:xfrm>
            <a:off x="5396950" y="183666"/>
            <a:ext cx="6669156" cy="6863417"/>
          </a:xfrm>
          <a:prstGeom prst="rect">
            <a:avLst/>
          </a:prstGeom>
          <a:noFill/>
        </p:spPr>
        <p:txBody>
          <a:bodyPr wrap="square">
            <a:spAutoFit/>
          </a:bodyPr>
          <a:lstStyle/>
          <a:p>
            <a:pPr defTabSz="914354" eaLnBrk="0" fontAlgn="base" hangingPunct="0">
              <a:spcBef>
                <a:spcPct val="0"/>
              </a:spcBef>
              <a:spcAft>
                <a:spcPct val="0"/>
              </a:spcAft>
            </a:pPr>
            <a:r>
              <a:rPr lang="en-US" altLang="en-US" sz="22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Reflux </a:t>
            </a:r>
            <a:r>
              <a:rPr lang="en-US" altLang="en-US" sz="22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oesophagitis</a:t>
            </a:r>
            <a:endParaRPr lang="en-US" altLang="en-US" sz="2200" dirty="0">
              <a:solidFill>
                <a:schemeClr val="bg1"/>
              </a:solidFill>
            </a:endParaRPr>
          </a:p>
          <a:p>
            <a:pPr marL="342882" indent="-342882" defTabSz="914354" eaLnBrk="0" fontAlgn="base" hangingPunct="0">
              <a:spcBef>
                <a:spcPct val="0"/>
              </a:spcBef>
              <a:spcAft>
                <a:spcPct val="0"/>
              </a:spcAft>
              <a:buFont typeface="Arial" panose="020B0604020202020204" pitchFamily="34" charset="0"/>
              <a:buChar char="•"/>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This condition, the commonest cause of indigestion (or </a:t>
            </a:r>
            <a:r>
              <a:rPr lang="en-US" altLang="en-US" sz="2200"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heartburn</a:t>
            </a:r>
            <a:r>
              <a:rPr lang="en-US" altLang="en-US" sz="2200"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is caused by persistent</a:t>
            </a:r>
            <a:r>
              <a:rPr lang="en-US" altLang="en-US" sz="2200" dirty="0">
                <a:solidFill>
                  <a:schemeClr val="bg1"/>
                </a:solidFill>
              </a:rPr>
              <a:t> </a:t>
            </a: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regurgitation of acidic gastric juice into the </a:t>
            </a:r>
            <a:r>
              <a:rPr lang="en-US" altLang="en-US" sz="2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oesophagus</a:t>
            </a: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causing irritation, inflammation and painful ulceration. </a:t>
            </a:r>
          </a:p>
          <a:p>
            <a:pPr marL="342882" indent="-342882" algn="just" defTabSz="914354" eaLnBrk="0" fontAlgn="base" hangingPunct="0">
              <a:spcBef>
                <a:spcPct val="0"/>
              </a:spcBef>
              <a:spcAft>
                <a:spcPct val="0"/>
              </a:spcAft>
              <a:buFont typeface="Arial" panose="020B0604020202020204" pitchFamily="34" charset="0"/>
              <a:buChar char="•"/>
            </a:pPr>
            <a:r>
              <a:rPr lang="en-US" altLang="en-US" sz="2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Haemorrhage</a:t>
            </a: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occurs when blood vessels are eroded. </a:t>
            </a:r>
            <a:endParaRPr lang="en-US" altLang="en-US" sz="22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Persistent reflux leads to chronic inflammation and if damage is extensive, secondary healing with fibrosis occurs. </a:t>
            </a:r>
            <a:endParaRPr lang="en-US" altLang="en-US" sz="22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Shrinkage of mature fibrous tissue may cause stricture of the </a:t>
            </a:r>
            <a:r>
              <a:rPr lang="en-US" altLang="en-US" sz="2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oesophagus</a:t>
            </a: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p>
          <a:p>
            <a:pPr marL="342882" indent="-342882" algn="just" defTabSz="914354" eaLnBrk="0" fontAlgn="base" hangingPunct="0">
              <a:spcBef>
                <a:spcPct val="0"/>
              </a:spcBef>
              <a:spcAft>
                <a:spcPct val="0"/>
              </a:spcAft>
              <a:buFont typeface="Arial" panose="020B0604020202020204" pitchFamily="34" charset="0"/>
              <a:buChar char="•"/>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This condition sometimes gives rise to Barrett</a:t>
            </a:r>
            <a:r>
              <a:rPr lang="en-US" altLang="en-US" sz="2200"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 </a:t>
            </a:r>
            <a:r>
              <a:rPr lang="en-US" altLang="en-US" sz="2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oesophagus</a:t>
            </a: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endParaRPr lang="en-US" altLang="en-US" sz="22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Reflux of gastric contents is associated with: increase in the intra-abdominal pressure, e.g. in pregnancy, constipation and obesity high acid content of gastric juice low levels of secretion of the hormone gastrin, leading to reduced sphincter action at the lower end of the </a:t>
            </a:r>
            <a:r>
              <a:rPr lang="en-US" altLang="en-US" sz="2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oesophagus</a:t>
            </a: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the presence of hiatus hernia</a:t>
            </a:r>
            <a:endParaRPr lang="en-US" altLang="en-US" sz="2200" dirty="0">
              <a:solidFill>
                <a:schemeClr val="bg1"/>
              </a:solidFill>
              <a:latin typeface="Arial" panose="020B0604020202020204" pitchFamily="34" charset="0"/>
            </a:endParaRPr>
          </a:p>
          <a:p>
            <a:pPr defTabSz="914354" eaLnBrk="0" fontAlgn="base" hangingPunct="0">
              <a:spcBef>
                <a:spcPct val="0"/>
              </a:spcBef>
              <a:spcAft>
                <a:spcPct val="0"/>
              </a:spcAft>
            </a:pPr>
            <a:endParaRPr lang="en-US" altLang="en-US" sz="2200" dirty="0">
              <a:solidFill>
                <a:schemeClr val="bg1"/>
              </a:solidFill>
            </a:endParaRPr>
          </a:p>
        </p:txBody>
      </p:sp>
    </p:spTree>
    <p:extLst>
      <p:ext uri="{BB962C8B-B14F-4D97-AF65-F5344CB8AC3E}">
        <p14:creationId xmlns:p14="http://schemas.microsoft.com/office/powerpoint/2010/main" val="799098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321AC3B-03B5-1D1F-4B4D-7AA26CD9F60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3E25D13-FE1B-9489-28C9-5C9821A80E03}"/>
              </a:ext>
            </a:extLst>
          </p:cNvPr>
          <p:cNvSpPr>
            <a:spLocks noChangeArrowheads="1"/>
          </p:cNvSpPr>
          <p:nvPr/>
        </p:nvSpPr>
        <p:spPr bwMode="auto">
          <a:xfrm>
            <a:off x="188845" y="-110431"/>
            <a:ext cx="10545416" cy="7078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defTabSz="914354" eaLnBrk="0" fontAlgn="base" hangingPunct="0">
              <a:spcBef>
                <a:spcPct val="0"/>
              </a:spcBef>
              <a:spcAft>
                <a:spcPct val="0"/>
              </a:spcAft>
            </a:pPr>
            <a:r>
              <a:rPr lang="en-US" altLang="en-US" sz="3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Gastritis</a:t>
            </a:r>
            <a:endParaRPr lang="en-US" altLang="en-US" sz="3600" dirty="0">
              <a:solidFill>
                <a:schemeClr val="bg1"/>
              </a:solidFill>
            </a:endParaRPr>
          </a:p>
          <a:p>
            <a:pPr defTabSz="914354" eaLnBrk="0" fontAlgn="base" hangingPunct="0">
              <a:spcBef>
                <a:spcPct val="0"/>
              </a:spcBef>
              <a:spcAft>
                <a:spcPct val="0"/>
              </a:spcAft>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Inflammation of the stomach can be an acute or chronic condition.</a:t>
            </a:r>
            <a:endParaRPr lang="en-US" altLang="en-US" sz="2200" dirty="0">
              <a:solidFill>
                <a:schemeClr val="bg1"/>
              </a:solidFill>
            </a:endParaRPr>
          </a:p>
          <a:p>
            <a:pPr defTabSz="914354" eaLnBrk="0" fontAlgn="base" hangingPunct="0">
              <a:spcBef>
                <a:spcPct val="0"/>
              </a:spcBef>
              <a:spcAft>
                <a:spcPct val="0"/>
              </a:spcAft>
            </a:pPr>
            <a:r>
              <a:rPr lang="en-US" altLang="en-US" sz="22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Acute gastritis</a:t>
            </a:r>
            <a:endParaRPr lang="en-US" altLang="en-US" sz="2200" dirty="0">
              <a:solidFill>
                <a:schemeClr val="bg1"/>
              </a:solidFill>
            </a:endParaRPr>
          </a:p>
          <a:p>
            <a:pPr marL="342882" indent="-342882" defTabSz="914354" eaLnBrk="0" fontAlgn="base" hangingPunct="0">
              <a:spcBef>
                <a:spcPct val="0"/>
              </a:spcBef>
              <a:spcAft>
                <a:spcPct val="0"/>
              </a:spcAft>
              <a:buFont typeface="Arial" panose="020B0604020202020204" pitchFamily="34" charset="0"/>
              <a:buChar char="•"/>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This is usually a response to irritant drugs or alcohol. </a:t>
            </a:r>
            <a:endParaRPr lang="en-US" altLang="en-US" sz="2200" dirty="0">
              <a:solidFill>
                <a:schemeClr val="bg1"/>
              </a:solidFill>
            </a:endParaRPr>
          </a:p>
          <a:p>
            <a:pPr marL="342882" indent="-342882" defTabSz="914354" eaLnBrk="0" fontAlgn="base" hangingPunct="0">
              <a:spcBef>
                <a:spcPct val="0"/>
              </a:spcBef>
              <a:spcAft>
                <a:spcPct val="0"/>
              </a:spcAft>
              <a:buFont typeface="Arial" panose="020B0604020202020204" pitchFamily="34" charset="0"/>
              <a:buChar char="•"/>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drugs most commonly implicated are nonsteroidal </a:t>
            </a:r>
          </a:p>
          <a:p>
            <a:pPr defTabSz="914354" eaLnBrk="0" fontAlgn="base" hangingPunct="0">
              <a:spcBef>
                <a:spcPct val="0"/>
              </a:spcBef>
              <a:spcAft>
                <a:spcPct val="0"/>
              </a:spcAft>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anti-inflammatory drugs (NSAIDs) including aspirin,  </a:t>
            </a:r>
          </a:p>
          <a:p>
            <a:pPr defTabSz="914354" eaLnBrk="0" fontAlgn="base" hangingPunct="0">
              <a:spcBef>
                <a:spcPct val="0"/>
              </a:spcBef>
              <a:spcAft>
                <a:spcPct val="0"/>
              </a:spcAft>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even at low doses. </a:t>
            </a:r>
            <a:endParaRPr lang="en-US" altLang="en-US" sz="2200" dirty="0">
              <a:solidFill>
                <a:schemeClr val="bg1"/>
              </a:solidFill>
            </a:endParaRPr>
          </a:p>
          <a:p>
            <a:pPr marL="342882" indent="-342882" defTabSz="914354" eaLnBrk="0" fontAlgn="base" hangingPunct="0">
              <a:spcBef>
                <a:spcPct val="0"/>
              </a:spcBef>
              <a:spcAft>
                <a:spcPct val="0"/>
              </a:spcAft>
              <a:buFont typeface="Arial" panose="020B0604020202020204" pitchFamily="34" charset="0"/>
              <a:buChar char="•"/>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Other causes include the initial response to </a:t>
            </a:r>
            <a:r>
              <a:rPr lang="en-US" altLang="en-US" sz="22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Helicobacter </a:t>
            </a:r>
          </a:p>
          <a:p>
            <a:pPr defTabSz="914354" eaLnBrk="0" fontAlgn="base" hangingPunct="0">
              <a:spcBef>
                <a:spcPct val="0"/>
              </a:spcBef>
              <a:spcAft>
                <a:spcPct val="0"/>
              </a:spcAft>
            </a:pPr>
            <a:r>
              <a:rPr lang="en-US" altLang="en-US" sz="22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pylori</a:t>
            </a: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infection and severe physiological stress, e.g. </a:t>
            </a:r>
          </a:p>
          <a:p>
            <a:pPr defTabSz="914354" eaLnBrk="0" fontAlgn="base" hangingPunct="0">
              <a:spcBef>
                <a:spcPct val="0"/>
              </a:spcBef>
              <a:spcAft>
                <a:spcPct val="0"/>
              </a:spcAft>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in extensive burns and multiple organ failure.</a:t>
            </a:r>
            <a:endParaRPr lang="en-US" altLang="en-US" sz="2200" dirty="0">
              <a:solidFill>
                <a:schemeClr val="bg1"/>
              </a:solidFill>
            </a:endParaRPr>
          </a:p>
          <a:p>
            <a:pPr marL="342882" indent="-342882" defTabSz="914354" eaLnBrk="0" fontAlgn="base" hangingPunct="0">
              <a:spcBef>
                <a:spcPct val="0"/>
              </a:spcBef>
              <a:spcAft>
                <a:spcPct val="0"/>
              </a:spcAft>
              <a:buFont typeface="Arial" panose="020B0604020202020204" pitchFamily="34" charset="0"/>
              <a:buChar char="•"/>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Mild cases can be asymptomatic or may present with nausea</a:t>
            </a:r>
          </a:p>
          <a:p>
            <a:pPr defTabSz="914354" eaLnBrk="0" fontAlgn="base" hangingPunct="0">
              <a:spcBef>
                <a:spcPct val="0"/>
              </a:spcBef>
              <a:spcAft>
                <a:spcPct val="0"/>
              </a:spcAft>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and vomiting associated with inflammatory changes of the </a:t>
            </a:r>
          </a:p>
          <a:p>
            <a:pPr defTabSz="914354" eaLnBrk="0" fontAlgn="base" hangingPunct="0">
              <a:spcBef>
                <a:spcPct val="0"/>
              </a:spcBef>
              <a:spcAft>
                <a:spcPct val="0"/>
              </a:spcAft>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gastric mucosa. </a:t>
            </a:r>
            <a:endParaRPr lang="en-US" altLang="en-US" sz="2200" dirty="0">
              <a:solidFill>
                <a:schemeClr val="bg1"/>
              </a:solidFill>
            </a:endParaRPr>
          </a:p>
          <a:p>
            <a:pPr marL="342882" indent="-342882" defTabSz="914354" eaLnBrk="0" fontAlgn="base" hangingPunct="0">
              <a:spcBef>
                <a:spcPct val="0"/>
              </a:spcBef>
              <a:spcAft>
                <a:spcPct val="0"/>
              </a:spcAft>
              <a:buFont typeface="Arial" panose="020B0604020202020204" pitchFamily="34" charset="0"/>
              <a:buChar char="•"/>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Erosions can also occur, which are characterized by tissue loss affecting the superficial layers of the gastric mucosa. </a:t>
            </a:r>
            <a:endParaRPr lang="en-US" altLang="en-US" sz="2200" dirty="0">
              <a:solidFill>
                <a:schemeClr val="bg1"/>
              </a:solidFill>
            </a:endParaRPr>
          </a:p>
          <a:p>
            <a:pPr marL="342882" indent="-342882" defTabSz="914354" eaLnBrk="0" fontAlgn="base" hangingPunct="0">
              <a:spcBef>
                <a:spcPct val="0"/>
              </a:spcBef>
              <a:spcAft>
                <a:spcPct val="0"/>
              </a:spcAft>
              <a:buFont typeface="Arial" panose="020B0604020202020204" pitchFamily="34" charset="0"/>
              <a:buChar char="•"/>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In more serious cases, there are multiple erosions, which may result in life-threatening </a:t>
            </a:r>
            <a:r>
              <a:rPr lang="en-US" altLang="en-US" sz="2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haemorrhage</a:t>
            </a: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causing </a:t>
            </a:r>
            <a:r>
              <a:rPr lang="en-US" altLang="en-US" sz="2200" i="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haematemesis</a:t>
            </a:r>
            <a:r>
              <a:rPr lang="en-US" altLang="en-US" sz="22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(vomiting of frank blood or black </a:t>
            </a:r>
            <a:r>
              <a:rPr lang="en-US" altLang="en-US" sz="2200"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coffee grounds</a:t>
            </a:r>
            <a:r>
              <a:rPr lang="en-US" altLang="en-US" sz="2200"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when there has been time for digestion of blood to occur) and </a:t>
            </a:r>
            <a:r>
              <a:rPr lang="en-US" altLang="en-US" sz="22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melaena </a:t>
            </a: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(passing black tarry </a:t>
            </a:r>
            <a:r>
              <a:rPr lang="en-US" altLang="en-US" sz="2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faeces</a:t>
            </a: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especially in elderly people. Where there has been extensive tissue damage, healing is by fibrosis causing reduced elasticity and peristalsis.</a:t>
            </a:r>
            <a:endParaRPr lang="en-US" altLang="en-US" sz="2200" dirty="0">
              <a:solidFill>
                <a:schemeClr val="bg1"/>
              </a:solidFill>
            </a:endParaRPr>
          </a:p>
        </p:txBody>
      </p:sp>
      <p:pic>
        <p:nvPicPr>
          <p:cNvPr id="7" name="Picture 6" descr="Differential Diagnosis II: Gastritis | Peptic Ulcer Case Study">
            <a:extLst>
              <a:ext uri="{FF2B5EF4-FFF2-40B4-BE49-F238E27FC236}">
                <a16:creationId xmlns:a16="http://schemas.microsoft.com/office/drawing/2014/main" id="{D65322BE-7B91-BCFB-95D0-70E20DBC663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43515" y="1603679"/>
            <a:ext cx="4748487" cy="2590636"/>
          </a:xfrm>
          <a:prstGeom prst="rect">
            <a:avLst/>
          </a:prstGeom>
          <a:noFill/>
          <a:ln>
            <a:noFill/>
          </a:ln>
        </p:spPr>
      </p:pic>
    </p:spTree>
    <p:extLst>
      <p:ext uri="{BB962C8B-B14F-4D97-AF65-F5344CB8AC3E}">
        <p14:creationId xmlns:p14="http://schemas.microsoft.com/office/powerpoint/2010/main" val="3470218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4D6ECC6-5111-3184-F0A8-D90C55DE9AF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A242AC0-0335-2FCC-AE7D-A4B332B5FD02}"/>
              </a:ext>
            </a:extLst>
          </p:cNvPr>
          <p:cNvSpPr txBox="1"/>
          <p:nvPr/>
        </p:nvSpPr>
        <p:spPr>
          <a:xfrm>
            <a:off x="623681" y="874069"/>
            <a:ext cx="5866571" cy="4154984"/>
          </a:xfrm>
          <a:prstGeom prst="rect">
            <a:avLst/>
          </a:prstGeom>
          <a:noFill/>
        </p:spPr>
        <p:txBody>
          <a:bodyPr wrap="square">
            <a:spAutoFit/>
          </a:bodyPr>
          <a:lstStyle/>
          <a:p>
            <a:pPr algn="just" defTabSz="914354" eaLnBrk="0" fontAlgn="base" hangingPunct="0">
              <a:spcBef>
                <a:spcPct val="0"/>
              </a:spcBef>
              <a:spcAft>
                <a:spcPct val="0"/>
              </a:spcAft>
            </a:pPr>
            <a:r>
              <a:rPr lang="en-US" altLang="en-US" sz="22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Chronic gastritis</a:t>
            </a:r>
            <a:endParaRPr lang="en-US" altLang="en-US" sz="22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Chronic gastritis is a milder longer-lasting condition. It is usually associated with </a:t>
            </a:r>
            <a:r>
              <a:rPr lang="en-US" altLang="en-US" sz="22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Helicobacter</a:t>
            </a:r>
            <a:endParaRPr lang="en-US" altLang="en-US" sz="22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2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pylori </a:t>
            </a: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but is sometimes due to autoimmune disease or chemical injury. It is more common in later life.</a:t>
            </a:r>
            <a:endParaRPr lang="en-US" altLang="en-US" sz="2200" dirty="0">
              <a:solidFill>
                <a:schemeClr val="bg1"/>
              </a:solidFill>
            </a:endParaRPr>
          </a:p>
          <a:p>
            <a:pPr algn="just" defTabSz="914354" eaLnBrk="0" fontAlgn="base" hangingPunct="0">
              <a:spcBef>
                <a:spcPct val="0"/>
              </a:spcBef>
              <a:spcAft>
                <a:spcPct val="0"/>
              </a:spcAft>
            </a:pPr>
            <a:r>
              <a:rPr lang="en-US" altLang="en-US" sz="2200" b="1"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Helicobacter</a:t>
            </a:r>
            <a:r>
              <a:rPr lang="en-US" altLang="en-US" sz="22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-associated gastritis</a:t>
            </a:r>
            <a:r>
              <a:rPr lang="en-US" altLang="en-US" sz="22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endParaRPr lang="en-US" altLang="en-US" sz="22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microbe </a:t>
            </a:r>
            <a:r>
              <a:rPr lang="en-US" altLang="en-US" sz="22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Helicobacter pylori </a:t>
            </a: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can survive in the gastric mucosa and is commonly associated with gastric conditions, especially chronic gastritis and peptic ulcer disease.</a:t>
            </a:r>
            <a:endParaRPr lang="en-US" altLang="en-US" sz="2200" dirty="0">
              <a:solidFill>
                <a:schemeClr val="bg1"/>
              </a:solidFill>
              <a:latin typeface="Arial" panose="020B0604020202020204" pitchFamily="34" charset="0"/>
            </a:endParaRPr>
          </a:p>
        </p:txBody>
      </p:sp>
      <p:pic>
        <p:nvPicPr>
          <p:cNvPr id="4" name="Picture 3" descr="Chronic Gastritis Workup: Approach Considerations, Laboratory Studies,  Endoscopy">
            <a:extLst>
              <a:ext uri="{FF2B5EF4-FFF2-40B4-BE49-F238E27FC236}">
                <a16:creationId xmlns:a16="http://schemas.microsoft.com/office/drawing/2014/main" id="{AC3364D0-A816-A2A4-906C-29368ED0EFF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00467" y="1074240"/>
            <a:ext cx="4867855" cy="4067384"/>
          </a:xfrm>
          <a:prstGeom prst="rect">
            <a:avLst/>
          </a:prstGeom>
          <a:noFill/>
          <a:ln>
            <a:noFill/>
          </a:ln>
        </p:spPr>
      </p:pic>
    </p:spTree>
    <p:extLst>
      <p:ext uri="{BB962C8B-B14F-4D97-AF65-F5344CB8AC3E}">
        <p14:creationId xmlns:p14="http://schemas.microsoft.com/office/powerpoint/2010/main" val="2906764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B462E7B-DAD4-AE53-61CA-B584147F6AA9}"/>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BA65DF49-10B7-9FA7-CC1B-B2F2FED7959C}"/>
              </a:ext>
            </a:extLst>
          </p:cNvPr>
          <p:cNvSpPr>
            <a:spLocks noChangeArrowheads="1"/>
          </p:cNvSpPr>
          <p:nvPr/>
        </p:nvSpPr>
        <p:spPr bwMode="auto">
          <a:xfrm>
            <a:off x="172720" y="88704"/>
            <a:ext cx="8453120" cy="615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54"/>
            <a:r>
              <a:rPr lang="en-US" altLang="en-US" sz="32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Peptic ulceration</a:t>
            </a:r>
          </a:p>
          <a:p>
            <a:pPr algn="ctr" defTabSz="914354"/>
            <a:endParaRPr lang="en-US" altLang="en-US" sz="3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342882" indent="-342882" algn="just" defTabSz="914354">
              <a:buFont typeface="Arial" panose="020B0604020202020204" pitchFamily="34" charset="0"/>
              <a:buChar char="•"/>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Ulceration involves the full thickness of the gastrointestinal mucosa. </a:t>
            </a:r>
            <a:endParaRPr lang="en-US" altLang="en-US" sz="2200" dirty="0">
              <a:solidFill>
                <a:schemeClr val="bg1"/>
              </a:solidFill>
            </a:endParaRPr>
          </a:p>
          <a:p>
            <a:pPr marL="342882" indent="-342882" algn="just" defTabSz="914354">
              <a:buFont typeface="Arial" panose="020B0604020202020204" pitchFamily="34" charset="0"/>
              <a:buChar char="•"/>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It is caused by disruption of the normal balance between the corrosive </a:t>
            </a:r>
          </a:p>
          <a:p>
            <a:pPr algn="just" defTabSz="914354"/>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effect of gastric juice and the protective effect of mucus on the gastric </a:t>
            </a:r>
          </a:p>
          <a:p>
            <a:pPr algn="just" defTabSz="914354"/>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epithelial cells. </a:t>
            </a:r>
            <a:endParaRPr lang="en-US" altLang="en-US" sz="2200" dirty="0">
              <a:solidFill>
                <a:schemeClr val="bg1"/>
              </a:solidFill>
            </a:endParaRPr>
          </a:p>
          <a:p>
            <a:pPr marL="342882" indent="-342882" algn="just" defTabSz="914354">
              <a:buFont typeface="Arial" panose="020B0604020202020204" pitchFamily="34" charset="0"/>
              <a:buChar char="•"/>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most common sites for ulcers are the stomach and the first few </a:t>
            </a:r>
          </a:p>
          <a:p>
            <a:pPr algn="just" defTabSz="914354"/>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altLang="en-US" sz="2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centimetres</a:t>
            </a: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of the duodenum.</a:t>
            </a:r>
            <a:endParaRPr lang="en-US" altLang="en-US" sz="2200" dirty="0">
              <a:solidFill>
                <a:schemeClr val="bg1"/>
              </a:solidFill>
            </a:endParaRPr>
          </a:p>
          <a:p>
            <a:pPr marL="342882" indent="-342882" algn="just" defTabSz="914354">
              <a:buFont typeface="Arial" panose="020B0604020202020204" pitchFamily="34" charset="0"/>
              <a:buChar char="•"/>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More rarely they occur in the </a:t>
            </a:r>
            <a:r>
              <a:rPr lang="en-US" altLang="en-US" sz="2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oesophagus</a:t>
            </a: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and round the anastomosis of the stomach and small intestine, following gastrectomy. </a:t>
            </a:r>
            <a:endParaRPr lang="en-US" altLang="en-US" sz="2200" dirty="0">
              <a:solidFill>
                <a:schemeClr val="bg1"/>
              </a:solidFill>
            </a:endParaRPr>
          </a:p>
          <a:p>
            <a:pPr marL="342882" indent="-342882" algn="just" defTabSz="914354">
              <a:buFont typeface="Arial" panose="020B0604020202020204" pitchFamily="34" charset="0"/>
              <a:buChar char="•"/>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underlying causes are not known but, if gastric mucosal protection is impaired, the epithelium can be exposed to gastric acid causing the initial cell damage that leads to ulceration. </a:t>
            </a:r>
          </a:p>
          <a:p>
            <a:pPr marL="342882" indent="-342882" algn="just" defTabSz="914354">
              <a:buFont typeface="Arial" panose="020B0604020202020204" pitchFamily="34" charset="0"/>
              <a:buChar char="•"/>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main protective mechanisms are: </a:t>
            </a:r>
            <a:endParaRPr lang="en-US" altLang="en-US" sz="2200" dirty="0">
              <a:solidFill>
                <a:schemeClr val="bg1"/>
              </a:solidFill>
            </a:endParaRPr>
          </a:p>
          <a:p>
            <a:pPr marL="914354" lvl="1" indent="-457178" algn="just" defTabSz="914354">
              <a:buFont typeface="+mj-lt"/>
              <a:buAutoNum type="arabicPeriod"/>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good blood supply, </a:t>
            </a:r>
            <a:endParaRPr lang="en-US" altLang="en-US" sz="2200" dirty="0">
              <a:solidFill>
                <a:schemeClr val="bg1"/>
              </a:solidFill>
            </a:endParaRPr>
          </a:p>
          <a:p>
            <a:pPr marL="914354" lvl="1" indent="-457178" algn="just" defTabSz="914354">
              <a:buFont typeface="+mj-lt"/>
              <a:buAutoNum type="arabicPeriod"/>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adequate mucus secretion and </a:t>
            </a:r>
            <a:endParaRPr lang="en-US" altLang="en-US" sz="2200" dirty="0">
              <a:solidFill>
                <a:schemeClr val="bg1"/>
              </a:solidFill>
            </a:endParaRPr>
          </a:p>
          <a:p>
            <a:pPr marL="914354" lvl="1" indent="-457178" algn="just" defTabSz="914354">
              <a:buFont typeface="+mj-lt"/>
              <a:buAutoNum type="arabicPeriod"/>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efficient epithelial cell replacement.</a:t>
            </a:r>
            <a:endParaRPr lang="en-US" altLang="en-US" sz="2200" dirty="0">
              <a:solidFill>
                <a:schemeClr val="bg1"/>
              </a:solidFill>
            </a:endParaRPr>
          </a:p>
        </p:txBody>
      </p:sp>
      <p:pic>
        <p:nvPicPr>
          <p:cNvPr id="6145" name="Picture 11" descr="PEPTIC ULCER | Meridian Hospitals">
            <a:extLst>
              <a:ext uri="{FF2B5EF4-FFF2-40B4-BE49-F238E27FC236}">
                <a16:creationId xmlns:a16="http://schemas.microsoft.com/office/drawing/2014/main" id="{C215C85F-A3CF-56C8-E2CD-51012786A5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5840" y="1132843"/>
            <a:ext cx="3257445" cy="4592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1221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57FD2AA-78BD-69A8-994C-FDB0DF727D7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21A0F8D-0A5C-2395-E5C3-B9FCC487F735}"/>
              </a:ext>
            </a:extLst>
          </p:cNvPr>
          <p:cNvSpPr txBox="1"/>
          <p:nvPr/>
        </p:nvSpPr>
        <p:spPr>
          <a:xfrm>
            <a:off x="558800" y="674402"/>
            <a:ext cx="10871200" cy="5509200"/>
          </a:xfrm>
          <a:prstGeom prst="rect">
            <a:avLst/>
          </a:prstGeom>
          <a:noFill/>
        </p:spPr>
        <p:txBody>
          <a:bodyPr wrap="square">
            <a:spAutoFit/>
          </a:bodyPr>
          <a:lstStyle/>
          <a:p>
            <a:pPr algn="just" defTabSz="914354" eaLnBrk="0" fontAlgn="base" hangingPunct="0">
              <a:spcBef>
                <a:spcPct val="0"/>
              </a:spcBef>
              <a:spcAft>
                <a:spcPct val="0"/>
              </a:spcAft>
            </a:pPr>
            <a:r>
              <a:rPr lang="en-US" altLang="en-US" sz="22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Blood supply</a:t>
            </a:r>
            <a:endParaRPr lang="en-US" altLang="en-US" sz="22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Reduced blood flow and </a:t>
            </a:r>
            <a:r>
              <a:rPr lang="en-US" altLang="en-US" sz="2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ischaemia</a:t>
            </a: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may be caused by excessive cigarette smoking and severe stress, either physical or mental.</a:t>
            </a:r>
            <a:endParaRPr lang="en-US" altLang="en-US" sz="22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In stressful situations the accompanying sympathetic activity causes constriction of the blood vessels supplying the alimentary tract.</a:t>
            </a:r>
            <a:endParaRPr lang="en-US" altLang="en-US" sz="22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algn="just" defTabSz="914354" eaLnBrk="0" fontAlgn="base" hangingPunct="0">
              <a:spcBef>
                <a:spcPct val="0"/>
              </a:spcBef>
              <a:spcAft>
                <a:spcPct val="0"/>
              </a:spcAft>
            </a:pPr>
            <a:r>
              <a:rPr lang="en-US" altLang="en-US" sz="22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Secretion of mucus</a:t>
            </a:r>
            <a:endParaRPr lang="en-US" altLang="en-US" sz="22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composition and the amount of mucus may be altered, e.g.: by regular and prolonged use of aspirin and other anti-inflammatory drugs by the reflux of bile acids and salts in chronic gastritis.</a:t>
            </a:r>
            <a:endParaRPr lang="en-US" altLang="en-US" sz="2200" dirty="0">
              <a:solidFill>
                <a:schemeClr val="bg1"/>
              </a:solidFill>
            </a:endParaRPr>
          </a:p>
          <a:p>
            <a:pPr algn="just" defTabSz="914354" eaLnBrk="0" fontAlgn="base" hangingPunct="0">
              <a:spcBef>
                <a:spcPct val="0"/>
              </a:spcBef>
              <a:spcAft>
                <a:spcPct val="0"/>
              </a:spcAft>
            </a:pPr>
            <a:r>
              <a:rPr lang="en-US" altLang="en-US" sz="22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Epithelial cell replacement</a:t>
            </a:r>
            <a:endParaRPr lang="en-US" altLang="en-US" sz="22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There is normally a rapid turnover of gastric and intestinal epithelial cells. </a:t>
            </a:r>
            <a:endParaRPr lang="en-US" altLang="en-US" sz="22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This may be reduced:</a:t>
            </a:r>
            <a:r>
              <a:rPr lang="en-US" altLang="en-US" sz="2200" dirty="0">
                <a:solidFill>
                  <a:schemeClr val="bg1"/>
                </a:solidFill>
              </a:rPr>
              <a:t> </a:t>
            </a: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by raised levels of steroid hormones, e.g. in response to stress or when they are used as drugs in chronic gastritis by irradiation and the use of cytotoxic drugs.</a:t>
            </a:r>
            <a:endParaRPr lang="en-US" altLang="en-US" sz="2200" dirty="0">
              <a:solidFill>
                <a:schemeClr val="bg1"/>
              </a:solidFill>
            </a:endParaRPr>
          </a:p>
          <a:p>
            <a:pPr algn="just" defTabSz="914354" eaLnBrk="0" fontAlgn="base" hangingPunct="0">
              <a:spcBef>
                <a:spcPct val="0"/>
              </a:spcBef>
              <a:spcAft>
                <a:spcPct val="0"/>
              </a:spcAft>
              <a:buFontTx/>
              <a:buChar char="•"/>
            </a:pP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In peptic ulcer disease, the alimentary tract is commonly </a:t>
            </a:r>
            <a:r>
              <a:rPr lang="en-US" altLang="en-US" sz="2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colonised</a:t>
            </a: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by the bacterium </a:t>
            </a:r>
            <a:r>
              <a:rPr lang="en-US" altLang="en-US" sz="22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Helicobacter pylori</a:t>
            </a:r>
            <a:r>
              <a:rPr lang="en-US" altLang="en-US"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 causative agent in this disorder.</a:t>
            </a:r>
            <a:endParaRPr lang="en-US" altLang="en-US" sz="2200" dirty="0">
              <a:solidFill>
                <a:schemeClr val="bg1"/>
              </a:solidFill>
            </a:endParaRPr>
          </a:p>
        </p:txBody>
      </p:sp>
    </p:spTree>
    <p:extLst>
      <p:ext uri="{BB962C8B-B14F-4D97-AF65-F5344CB8AC3E}">
        <p14:creationId xmlns:p14="http://schemas.microsoft.com/office/powerpoint/2010/main" val="3972159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4064D90-2A48-87A4-51C6-C8A7B65EA884}"/>
            </a:ext>
          </a:extLst>
        </p:cNvPr>
        <p:cNvGrpSpPr/>
        <p:nvPr/>
      </p:nvGrpSpPr>
      <p:grpSpPr>
        <a:xfrm>
          <a:off x="0" y="0"/>
          <a:ext cx="0" cy="0"/>
          <a:chOff x="0" y="0"/>
          <a:chExt cx="0" cy="0"/>
        </a:xfrm>
      </p:grpSpPr>
      <p:pic>
        <p:nvPicPr>
          <p:cNvPr id="7169" name="Picture 12" descr="Peptic ulcer disease - Knowledge @ AMBOSS">
            <a:extLst>
              <a:ext uri="{FF2B5EF4-FFF2-40B4-BE49-F238E27FC236}">
                <a16:creationId xmlns:a16="http://schemas.microsoft.com/office/drawing/2014/main" id="{A880F53F-F3AA-69EA-CCC4-4509292C2D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9075" y="1333291"/>
            <a:ext cx="4641448" cy="419142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7C91A47C-BF79-A84B-CB4E-9D0ABD87B956}"/>
              </a:ext>
            </a:extLst>
          </p:cNvPr>
          <p:cNvSpPr>
            <a:spLocks noChangeArrowheads="1"/>
          </p:cNvSpPr>
          <p:nvPr/>
        </p:nvSpPr>
        <p:spPr bwMode="auto">
          <a:xfrm>
            <a:off x="484077" y="521640"/>
            <a:ext cx="6287115" cy="5447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defTabSz="914354" eaLnBrk="0" fontAlgn="base" hangingPunct="0">
              <a:spcBef>
                <a:spcPct val="0"/>
              </a:spcBef>
              <a:spcAft>
                <a:spcPct val="0"/>
              </a:spcAft>
            </a:pPr>
            <a:r>
              <a:rPr lang="en-US" altLang="en-US" sz="3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Acute peptic ulcers</a:t>
            </a:r>
            <a:r>
              <a:rPr lang="en-US" altLang="en-US" sz="36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endParaRPr lang="en-US" altLang="en-US" sz="3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These lesions involve tissue to the depth of the submucosa and may be single or multiple. </a:t>
            </a:r>
            <a:endParaRPr lang="en-US" altLang="en-US" sz="24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They are found in many sites in the stomach and in the first few </a:t>
            </a:r>
            <a:r>
              <a:rPr lang="en-US" altLang="en-US" sz="24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centimetres</a:t>
            </a: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of the duodenum. </a:t>
            </a:r>
            <a:endParaRPr lang="en-US" altLang="en-US" sz="24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Their development is often associated with acute gastritis, severe stress, e.g. severe illness, shock, burns,</a:t>
            </a:r>
            <a:r>
              <a:rPr lang="en-US" altLang="en-US" sz="2400" dirty="0">
                <a:solidFill>
                  <a:schemeClr val="bg1"/>
                </a:solidFill>
              </a:rPr>
              <a:t> </a:t>
            </a: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severe emotional disturbance and following surgery. </a:t>
            </a:r>
          </a:p>
          <a:p>
            <a:pPr marL="342882" indent="-342882" algn="just" defTabSz="914354" eaLnBrk="0" fontAlgn="base" hangingPunct="0">
              <a:spcBef>
                <a:spcPct val="0"/>
              </a:spcBef>
              <a:spcAft>
                <a:spcPct val="0"/>
              </a:spcAft>
              <a:buFont typeface="Arial" panose="020B0604020202020204" pitchFamily="34" charset="0"/>
              <a:buChar char="•"/>
            </a:pP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Healing without the formation of fibrous tissue usually occurs when the stressor is removed, although </a:t>
            </a:r>
            <a:r>
              <a:rPr lang="en-US" altLang="en-US" sz="24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haemorrhage</a:t>
            </a: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which may be life-threatening, can be a complication.</a:t>
            </a:r>
            <a:endParaRPr lang="en-US" altLang="en-US" sz="2400" dirty="0">
              <a:solidFill>
                <a:schemeClr val="bg1"/>
              </a:solidFill>
              <a:latin typeface="Arial" panose="020B0604020202020204" pitchFamily="34" charset="0"/>
            </a:endParaRPr>
          </a:p>
        </p:txBody>
      </p:sp>
    </p:spTree>
    <p:extLst>
      <p:ext uri="{BB962C8B-B14F-4D97-AF65-F5344CB8AC3E}">
        <p14:creationId xmlns:p14="http://schemas.microsoft.com/office/powerpoint/2010/main" val="19239698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72E62CC-DBE2-00DA-9ECA-CC6F885C7F2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2E880C6-0181-7203-9E07-19D1BA52A2FB}"/>
              </a:ext>
            </a:extLst>
          </p:cNvPr>
          <p:cNvSpPr txBox="1"/>
          <p:nvPr/>
        </p:nvSpPr>
        <p:spPr>
          <a:xfrm>
            <a:off x="327563" y="243514"/>
            <a:ext cx="7583184" cy="6247864"/>
          </a:xfrm>
          <a:prstGeom prst="rect">
            <a:avLst/>
          </a:prstGeom>
          <a:noFill/>
        </p:spPr>
        <p:txBody>
          <a:bodyPr wrap="square">
            <a:spAutoFit/>
          </a:bodyPr>
          <a:lstStyle/>
          <a:p>
            <a:pPr defTabSz="914354" eaLnBrk="0" fontAlgn="base" hangingPunct="0">
              <a:spcBef>
                <a:spcPct val="0"/>
              </a:spcBef>
              <a:spcAft>
                <a:spcPct val="0"/>
              </a:spcAft>
            </a:pPr>
            <a:r>
              <a:rPr lang="en-US" altLang="en-US" sz="32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Chronic peptic ulcers</a:t>
            </a:r>
            <a:endParaRPr lang="en-US" altLang="en-US" sz="3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285737" indent="-285737"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These ulcers penetrate through the epithelial and muscle layers of the stomach wall and may include the adjacent pancreas or liver. </a:t>
            </a:r>
            <a:endParaRPr lang="en-US" altLang="en-US" sz="2300" dirty="0">
              <a:solidFill>
                <a:schemeClr val="bg1"/>
              </a:solidFill>
            </a:endParaRPr>
          </a:p>
          <a:p>
            <a:pPr marL="285737" indent="-285737"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In the majority of cases they occur singly in the</a:t>
            </a:r>
            <a:r>
              <a:rPr lang="en-US" altLang="en-US" sz="23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pylorus of the stomach and in the duodenum. Occasionally there are two ulcers facing each other in the duodenum, called kissing ulcers. </a:t>
            </a:r>
            <a:r>
              <a:rPr lang="en-US" altLang="en-US" sz="23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Helicobacter pylori </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is found in 90% of people with duodenal ulcers and 70% of those with gastric ulcers. </a:t>
            </a:r>
            <a:endParaRPr lang="en-US" altLang="en-US" sz="2300" dirty="0">
              <a:solidFill>
                <a:schemeClr val="bg1"/>
              </a:solidFill>
            </a:endParaRPr>
          </a:p>
          <a:p>
            <a:pPr marL="285737" indent="-285737"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remaining gastric ulcers are almost entirely due to non-steroidal anti-inflammatory drugs (NSAIDs). Smoking predisposes to peptic ulceration and delays healing. </a:t>
            </a:r>
            <a:endParaRPr lang="en-US" altLang="en-US" sz="2300" dirty="0">
              <a:solidFill>
                <a:schemeClr val="bg1"/>
              </a:solidFill>
            </a:endParaRPr>
          </a:p>
          <a:p>
            <a:pPr marL="285737" indent="-285737"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Healing occurs with the formation of fibrous tissue and subsequent shrinkage may cause: stricture of the lumen of the stomach gastric outflow obstruction or stenosis of the pyloric sphincter adhesions to adjacent structures, e.g. pancreas, liver, transverse colon.</a:t>
            </a:r>
            <a:endParaRPr lang="en-US" altLang="en-US" sz="2300" dirty="0">
              <a:solidFill>
                <a:schemeClr val="bg1"/>
              </a:solidFill>
              <a:latin typeface="Arial" panose="020B0604020202020204" pitchFamily="34" charset="0"/>
            </a:endParaRPr>
          </a:p>
        </p:txBody>
      </p:sp>
      <p:pic>
        <p:nvPicPr>
          <p:cNvPr id="7172" name="Picture 13" descr="Challenges in the Management of Peptic Ulcer Disease | MDedge">
            <a:extLst>
              <a:ext uri="{FF2B5EF4-FFF2-40B4-BE49-F238E27FC236}">
                <a16:creationId xmlns:a16="http://schemas.microsoft.com/office/drawing/2014/main" id="{C3DB0C7B-BABC-544B-AEC7-3FB279CE7D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2523"/>
          <a:stretch>
            <a:fillRect/>
          </a:stretch>
        </p:blipFill>
        <p:spPr bwMode="auto">
          <a:xfrm>
            <a:off x="7910748" y="1433777"/>
            <a:ext cx="3786621" cy="2652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1358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1F8E21C-3820-B68C-656B-BBD4B2473D7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7E880B6-E13F-C6F2-AF55-DC464882256C}"/>
              </a:ext>
            </a:extLst>
          </p:cNvPr>
          <p:cNvSpPr txBox="1"/>
          <p:nvPr/>
        </p:nvSpPr>
        <p:spPr>
          <a:xfrm>
            <a:off x="407045" y="83212"/>
            <a:ext cx="11075043" cy="6790320"/>
          </a:xfrm>
          <a:prstGeom prst="rect">
            <a:avLst/>
          </a:prstGeom>
          <a:noFill/>
        </p:spPr>
        <p:txBody>
          <a:bodyPr wrap="square">
            <a:spAutoFit/>
          </a:bodyPr>
          <a:lstStyle/>
          <a:p>
            <a:pPr algn="just">
              <a:lnSpc>
                <a:spcPct val="107000"/>
              </a:lnSpc>
              <a:spcAft>
                <a:spcPts val="800"/>
              </a:spcAft>
            </a:pPr>
            <a:r>
              <a:rPr lang="en-IN" sz="2800" b="1"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Complications of peptic ulcers</a:t>
            </a:r>
            <a:endParaRPr lang="en-IN" sz="28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342882" indent="-342882" algn="just">
              <a:lnSpc>
                <a:spcPct val="107000"/>
              </a:lnSpc>
              <a:buFont typeface="+mj-lt"/>
              <a:buAutoNum type="arabicPeriod"/>
            </a:pPr>
            <a:r>
              <a:rPr lang="en-IN" sz="2200" b="1"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Haemorrhage</a:t>
            </a:r>
            <a:endParaRPr lang="en-IN" sz="22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742913" lvl="1" indent="-285737" algn="just">
              <a:lnSpc>
                <a:spcPct val="107000"/>
              </a:lnSpc>
              <a:buFont typeface="+mj-lt"/>
              <a:buAutoNum type="alphaLcPeriod"/>
            </a:pPr>
            <a:r>
              <a:rPr lang="en-IN" sz="22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When a major artery is eroded a serious and possibly life-threatening haemorrhage may occur, causing shock, haematemesis and/or melaena.</a:t>
            </a:r>
          </a:p>
          <a:p>
            <a:pPr marL="342882" indent="-342882" algn="just">
              <a:lnSpc>
                <a:spcPct val="107000"/>
              </a:lnSpc>
              <a:buFont typeface="+mj-lt"/>
              <a:buAutoNum type="arabicPeriod"/>
            </a:pPr>
            <a:r>
              <a:rPr lang="en-IN" sz="2200" b="1"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Anaemia</a:t>
            </a:r>
            <a:endParaRPr lang="en-IN" sz="22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742913" lvl="1" indent="-285737" algn="just">
              <a:lnSpc>
                <a:spcPct val="107000"/>
              </a:lnSpc>
              <a:buFont typeface="+mj-lt"/>
              <a:buAutoNum type="alphaLcPeriod"/>
            </a:pPr>
            <a:r>
              <a:rPr lang="en-IN" sz="22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Chronic persistent low level bleeding from an ulcer may lead to development of iron deficiency anaemia.</a:t>
            </a:r>
          </a:p>
          <a:p>
            <a:pPr marL="342882" indent="-342882" algn="just">
              <a:lnSpc>
                <a:spcPct val="107000"/>
              </a:lnSpc>
              <a:buFont typeface="+mj-lt"/>
              <a:buAutoNum type="arabicPeriod"/>
            </a:pPr>
            <a:r>
              <a:rPr lang="en-IN" sz="2200" b="1"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Perforation</a:t>
            </a:r>
            <a:endParaRPr lang="en-IN" sz="22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342882" indent="-342882" algn="just">
              <a:lnSpc>
                <a:spcPct val="107000"/>
              </a:lnSpc>
              <a:buFont typeface="+mj-lt"/>
              <a:buAutoNum type="alphaLcParenR"/>
            </a:pPr>
            <a:r>
              <a:rPr lang="en-IN" sz="22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When an ulcer erodes through the full thickness of the wall of the stomach or duodenum their contents enter the peritoneal cavity, causing acute peritonitis.</a:t>
            </a:r>
          </a:p>
          <a:p>
            <a:pPr marL="342882" indent="-342882" algn="just">
              <a:lnSpc>
                <a:spcPct val="107000"/>
              </a:lnSpc>
              <a:buFont typeface="+mj-lt"/>
              <a:buAutoNum type="alphaLcParenR"/>
            </a:pPr>
            <a:r>
              <a:rPr lang="en-IN" sz="22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Infected inflammatory material may collect under the diaphragm, forming a </a:t>
            </a:r>
            <a:r>
              <a:rPr lang="en-IN" sz="2200" i="1"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subphrenic abscess</a:t>
            </a:r>
            <a:r>
              <a:rPr lang="en-IN" sz="22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and the infection may spread through the diaphragm to the pleural cavity.</a:t>
            </a:r>
          </a:p>
          <a:p>
            <a:pPr marL="342882" indent="-342882" algn="just">
              <a:lnSpc>
                <a:spcPct val="107000"/>
              </a:lnSpc>
              <a:buFont typeface="+mj-lt"/>
              <a:buAutoNum type="arabicPeriod"/>
            </a:pPr>
            <a:r>
              <a:rPr lang="en-IN" sz="2200" b="1"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Gastric outflow obstruction</a:t>
            </a:r>
            <a:endParaRPr lang="en-IN" sz="22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742913" lvl="1" indent="-285737" algn="just">
              <a:lnSpc>
                <a:spcPct val="107000"/>
              </a:lnSpc>
              <a:buFont typeface="+mj-lt"/>
              <a:buAutoNum type="alphaLcPeriod"/>
            </a:pPr>
            <a:r>
              <a:rPr lang="en-IN" sz="22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Also known as </a:t>
            </a:r>
            <a:r>
              <a:rPr lang="en-IN" sz="2200" i="1"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pyloric stenosis</a:t>
            </a:r>
            <a:r>
              <a:rPr lang="en-IN" sz="22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fibrous tissue formed as an ulcer in the pyloric region heals, causes narrowing of the pylorus that obstructs outflow from the stomach and results in persistent vomiting.</a:t>
            </a:r>
          </a:p>
          <a:p>
            <a:pPr marL="342882" indent="-342882" algn="just">
              <a:lnSpc>
                <a:spcPct val="107000"/>
              </a:lnSpc>
              <a:buFont typeface="+mj-lt"/>
              <a:buAutoNum type="arabicPeriod"/>
            </a:pPr>
            <a:r>
              <a:rPr lang="en-IN" sz="2200" b="1"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Development of a malignant tumour</a:t>
            </a:r>
            <a:endParaRPr lang="en-IN" sz="22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742913" lvl="1" indent="-285737" algn="just">
              <a:lnSpc>
                <a:spcPct val="107000"/>
              </a:lnSpc>
              <a:spcAft>
                <a:spcPts val="800"/>
              </a:spcAft>
              <a:buFont typeface="+mj-lt"/>
              <a:buAutoNum type="alphaLcPeriod"/>
            </a:pPr>
            <a:r>
              <a:rPr lang="en-IN" sz="22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This is frequently associated with chronic gastritis caused by </a:t>
            </a:r>
            <a:r>
              <a:rPr lang="en-IN" sz="2200" i="1"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Helicobacter pylori</a:t>
            </a:r>
            <a:r>
              <a:rPr lang="en-IN" sz="22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1673826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C19C482-FCF4-C570-DFCD-92B4F1FC1C0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C4BA70A-D575-CC59-C9F4-297536D91346}"/>
              </a:ext>
            </a:extLst>
          </p:cNvPr>
          <p:cNvSpPr txBox="1"/>
          <p:nvPr/>
        </p:nvSpPr>
        <p:spPr>
          <a:xfrm>
            <a:off x="396433" y="236889"/>
            <a:ext cx="11675963" cy="2452274"/>
          </a:xfrm>
          <a:prstGeom prst="rect">
            <a:avLst/>
          </a:prstGeom>
          <a:noFill/>
        </p:spPr>
        <p:txBody>
          <a:bodyPr wrap="square">
            <a:spAutoFit/>
          </a:bodyPr>
          <a:lstStyle/>
          <a:p>
            <a:pPr algn="ctr">
              <a:lnSpc>
                <a:spcPct val="107000"/>
              </a:lnSpc>
              <a:spcAft>
                <a:spcPts val="800"/>
              </a:spcAft>
            </a:pPr>
            <a:r>
              <a:rPr lang="en-IN" sz="4000" b="1"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Inflammatory bowel disease (IBD)</a:t>
            </a:r>
            <a:endParaRPr lang="en-IN" sz="40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882" indent="-342882" algn="just">
              <a:lnSpc>
                <a:spcPct val="107000"/>
              </a:lnSpc>
              <a:spcAft>
                <a:spcPts val="800"/>
              </a:spcAft>
              <a:buFont typeface="Arial" panose="020B0604020202020204" pitchFamily="34" charset="0"/>
              <a:buChar char="•"/>
            </a:pP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This term includes Crohn’s disease and ulcerative colitis. </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882" indent="-342882" algn="just">
              <a:lnSpc>
                <a:spcPct val="107000"/>
              </a:lnSpc>
              <a:spcAft>
                <a:spcPts val="800"/>
              </a:spcAft>
              <a:buFont typeface="Arial" panose="020B0604020202020204" pitchFamily="34" charset="0"/>
              <a:buChar char="•"/>
            </a:pP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Their aetiology is unknown but is thought to involve environmental and immune factors in genetically susceptible individuals. Both conditions typically have a pattern of relapse and remission.</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58091FF1-E08D-CE77-A486-7EE4C18BC85A}"/>
              </a:ext>
            </a:extLst>
          </p:cNvPr>
          <p:cNvPicPr>
            <a:picLocks noChangeAspect="1"/>
          </p:cNvPicPr>
          <p:nvPr/>
        </p:nvPicPr>
        <p:blipFill>
          <a:blip r:embed="rId2"/>
          <a:stretch>
            <a:fillRect/>
          </a:stretch>
        </p:blipFill>
        <p:spPr>
          <a:xfrm>
            <a:off x="743632" y="2581156"/>
            <a:ext cx="10538917" cy="4039957"/>
          </a:xfrm>
          <a:prstGeom prst="rect">
            <a:avLst/>
          </a:prstGeom>
        </p:spPr>
      </p:pic>
    </p:spTree>
    <p:extLst>
      <p:ext uri="{BB962C8B-B14F-4D97-AF65-F5344CB8AC3E}">
        <p14:creationId xmlns:p14="http://schemas.microsoft.com/office/powerpoint/2010/main" val="1622768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35C7681-9A36-55EF-A677-AE6FA5C254FC}"/>
            </a:ext>
          </a:extLst>
        </p:cNvPr>
        <p:cNvGrpSpPr/>
        <p:nvPr/>
      </p:nvGrpSpPr>
      <p:grpSpPr>
        <a:xfrm>
          <a:off x="0" y="0"/>
          <a:ext cx="0" cy="0"/>
          <a:chOff x="0" y="0"/>
          <a:chExt cx="0" cy="0"/>
        </a:xfrm>
      </p:grpSpPr>
      <p:pic>
        <p:nvPicPr>
          <p:cNvPr id="8194" name="Picture 14" descr="Crohn's Disease - Symptoms and Causes">
            <a:extLst>
              <a:ext uri="{FF2B5EF4-FFF2-40B4-BE49-F238E27FC236}">
                <a16:creationId xmlns:a16="http://schemas.microsoft.com/office/drawing/2014/main" id="{B66D54BF-C790-B96C-0201-75E9E37819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27263" y="729736"/>
            <a:ext cx="3002184" cy="2401747"/>
          </a:xfrm>
          <a:prstGeom prst="rect">
            <a:avLst/>
          </a:prstGeom>
          <a:noFill/>
          <a:extLst>
            <a:ext uri="{909E8E84-426E-40DD-AFC4-6F175D3DCCD1}">
              <a14:hiddenFill xmlns:a14="http://schemas.microsoft.com/office/drawing/2010/main">
                <a:solidFill>
                  <a:srgbClr val="FFFFFF"/>
                </a:solidFill>
              </a14:hiddenFill>
            </a:ext>
          </a:extLst>
        </p:spPr>
      </p:pic>
      <p:pic>
        <p:nvPicPr>
          <p:cNvPr id="8193" name="Picture 15" descr="Crohn's Disease | Causes, Symptoms, Diagnosis, Treatment">
            <a:extLst>
              <a:ext uri="{FF2B5EF4-FFF2-40B4-BE49-F238E27FC236}">
                <a16:creationId xmlns:a16="http://schemas.microsoft.com/office/drawing/2014/main" id="{5C3E7F8D-529E-E4C3-105B-E75866DF4C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121" t="4590" b="11147"/>
          <a:stretch>
            <a:fillRect/>
          </a:stretch>
        </p:blipFill>
        <p:spPr bwMode="auto">
          <a:xfrm>
            <a:off x="8954604" y="3423213"/>
            <a:ext cx="3237397" cy="230729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a:extLst>
              <a:ext uri="{FF2B5EF4-FFF2-40B4-BE49-F238E27FC236}">
                <a16:creationId xmlns:a16="http://schemas.microsoft.com/office/drawing/2014/main" id="{D81EBF05-3A6B-0AE5-6B75-465900267EE7}"/>
              </a:ext>
            </a:extLst>
          </p:cNvPr>
          <p:cNvSpPr>
            <a:spLocks noChangeArrowheads="1"/>
          </p:cNvSpPr>
          <p:nvPr/>
        </p:nvSpPr>
        <p:spPr bwMode="auto">
          <a:xfrm>
            <a:off x="1" y="4393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3" name="Rectangle 4">
            <a:extLst>
              <a:ext uri="{FF2B5EF4-FFF2-40B4-BE49-F238E27FC236}">
                <a16:creationId xmlns:a16="http://schemas.microsoft.com/office/drawing/2014/main" id="{EB15C642-14A6-622F-6528-22E447A61386}"/>
              </a:ext>
            </a:extLst>
          </p:cNvPr>
          <p:cNvSpPr>
            <a:spLocks noChangeArrowheads="1"/>
          </p:cNvSpPr>
          <p:nvPr/>
        </p:nvSpPr>
        <p:spPr bwMode="auto">
          <a:xfrm>
            <a:off x="180029" y="128573"/>
            <a:ext cx="8767203" cy="6309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54"/>
            <a:r>
              <a:rPr lang="en-US" altLang="en-US" sz="3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Crohn</a:t>
            </a:r>
            <a:r>
              <a:rPr lang="en-US" altLang="en-US" sz="36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r>
              <a:rPr lang="en-US" altLang="en-US" sz="3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 disease</a:t>
            </a:r>
            <a:endParaRPr lang="en-US" altLang="en-US" sz="3600" dirty="0">
              <a:solidFill>
                <a:schemeClr val="bg1"/>
              </a:solidFill>
            </a:endParaRPr>
          </a:p>
          <a:p>
            <a:pPr marL="342882" indent="-342882" defTabSz="914354">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This chronic inflammatory condition of the alimentary tract, also known as regional ileitis, usually occurs in young adults. </a:t>
            </a:r>
          </a:p>
          <a:p>
            <a:pPr marL="342882" indent="-342882" defTabSz="914354">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terminal ileum and the rectum are most commonly affected but the disease may affect any part of the tract. </a:t>
            </a:r>
            <a:endParaRPr lang="en-US" altLang="en-US" sz="2300" dirty="0">
              <a:solidFill>
                <a:schemeClr val="bg1"/>
              </a:solidFill>
            </a:endParaRPr>
          </a:p>
          <a:p>
            <a:pPr marL="342882" indent="-342882" defTabSz="914354">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There is chronic patchy inflammation with oedema of the full thickness of the intestinal wall, causing partial obstruction of the lumen, sometimes described as </a:t>
            </a:r>
            <a:r>
              <a:rPr lang="en-US" altLang="en-US" sz="23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skip</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altLang="en-US" sz="23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lesions</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endParaRPr lang="en-US" altLang="en-US" sz="2300" dirty="0">
              <a:solidFill>
                <a:schemeClr val="bg1"/>
              </a:solidFill>
            </a:endParaRPr>
          </a:p>
          <a:p>
            <a:pPr marL="342882" indent="-342882" defTabSz="914354">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There are periods of remission of varying duration. </a:t>
            </a:r>
            <a:endParaRPr lang="en-US" altLang="en-US" sz="2300" dirty="0">
              <a:solidFill>
                <a:schemeClr val="bg1"/>
              </a:solidFill>
            </a:endParaRPr>
          </a:p>
          <a:p>
            <a:pPr marL="342882" indent="-342882" defTabSz="914354">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main symptoms are </a:t>
            </a:r>
            <a:r>
              <a:rPr lang="en-US" altLang="en-US" sz="23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diarrhoea</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abdominal pain and weight loss. </a:t>
            </a:r>
            <a:endParaRPr lang="en-US" altLang="en-US" sz="2300" dirty="0">
              <a:solidFill>
                <a:schemeClr val="bg1"/>
              </a:solidFill>
            </a:endParaRPr>
          </a:p>
          <a:p>
            <a:pPr marL="342882" indent="-342882" defTabSz="914354">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Complications include:</a:t>
            </a:r>
            <a:r>
              <a:rPr lang="en-US" altLang="en-US" sz="23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p>
          <a:p>
            <a:pPr marL="800060" lvl="1" indent="-342882" algn="just" defTabSz="914354">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secondary infections, occurring when inflamed areas ulcerate fibrous adhesions and subsequent intestinal obstruction caused by the healing process fistulae between intestinal lesions and adjacent structures, e.g. loops of bowel, </a:t>
            </a:r>
            <a:endParaRPr lang="en-US" altLang="en-US" sz="2300" dirty="0">
              <a:solidFill>
                <a:schemeClr val="bg1"/>
              </a:solidFill>
            </a:endParaRPr>
          </a:p>
          <a:p>
            <a:pPr marL="800060" lvl="1" indent="-342882" algn="just" defTabSz="914354">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surface of the skin perianal fistulae, </a:t>
            </a:r>
            <a:endParaRPr lang="en-US" altLang="en-US" sz="2300" dirty="0">
              <a:solidFill>
                <a:schemeClr val="bg1"/>
              </a:solidFill>
            </a:endParaRPr>
          </a:p>
          <a:p>
            <a:pPr marL="800060" lvl="1" indent="-342882" algn="just" defTabSz="914354">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fissures and skin tags cancer of the small or large intestine.</a:t>
            </a:r>
            <a:endParaRPr lang="en-US" altLang="en-US" sz="2300" dirty="0">
              <a:solidFill>
                <a:schemeClr val="bg1"/>
              </a:solidFill>
            </a:endParaRPr>
          </a:p>
        </p:txBody>
      </p:sp>
    </p:spTree>
    <p:extLst>
      <p:ext uri="{BB962C8B-B14F-4D97-AF65-F5344CB8AC3E}">
        <p14:creationId xmlns:p14="http://schemas.microsoft.com/office/powerpoint/2010/main" val="1508303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3CFC3AC-F839-9DCF-1049-B3C9DB0D8EC5}"/>
            </a:ext>
          </a:extLst>
        </p:cNvPr>
        <p:cNvGrpSpPr/>
        <p:nvPr/>
      </p:nvGrpSpPr>
      <p:grpSpPr>
        <a:xfrm>
          <a:off x="0" y="0"/>
          <a:ext cx="0" cy="0"/>
          <a:chOff x="0" y="0"/>
          <a:chExt cx="0" cy="0"/>
        </a:xfrm>
      </p:grpSpPr>
      <p:pic>
        <p:nvPicPr>
          <p:cNvPr id="10242" name="Picture 17" descr="Ulcerative Colitis Treatment NYC | Best Colitis Doctors New York">
            <a:extLst>
              <a:ext uri="{FF2B5EF4-FFF2-40B4-BE49-F238E27FC236}">
                <a16:creationId xmlns:a16="http://schemas.microsoft.com/office/drawing/2014/main" id="{572A3816-7AAF-F92D-B119-D60126E1DA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8268" y="2098837"/>
            <a:ext cx="4433824" cy="288985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4">
            <a:extLst>
              <a:ext uri="{FF2B5EF4-FFF2-40B4-BE49-F238E27FC236}">
                <a16:creationId xmlns:a16="http://schemas.microsoft.com/office/drawing/2014/main" id="{BFF72582-6A5D-D42C-6DD6-658B72C2C666}"/>
              </a:ext>
            </a:extLst>
          </p:cNvPr>
          <p:cNvSpPr>
            <a:spLocks noChangeArrowheads="1"/>
          </p:cNvSpPr>
          <p:nvPr/>
        </p:nvSpPr>
        <p:spPr bwMode="auto">
          <a:xfrm>
            <a:off x="103940" y="2"/>
            <a:ext cx="7373307" cy="6432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354" eaLnBrk="0" fontAlgn="base" hangingPunct="0">
              <a:spcBef>
                <a:spcPct val="0"/>
              </a:spcBef>
              <a:spcAft>
                <a:spcPct val="0"/>
              </a:spcAft>
            </a:pPr>
            <a:r>
              <a:rPr lang="en-US" altLang="en-US" sz="44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Ulcerative colitis</a:t>
            </a:r>
            <a:endParaRPr lang="en-US" altLang="en-US" sz="4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This is a chronic inflammatory disease of the mucosa of the colon and rectum, which may ulcerate and become infected. </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It usually occurs in young adults and begins in the rectum and sigmoid colon. </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From there it may spread proximally to involve a variable proportion of the  colon and, sometimes, the entire colon. </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main symptom is bloody </a:t>
            </a:r>
            <a:r>
              <a:rPr lang="en-US" altLang="en-US" sz="23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diarrhoea</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There are periods of remission lasting weeks, months or years. Individuals may develop other systemic problems affecting, for example, the joints (ankylosing spondylitis, skin and liver. </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In long-standing cases, cancer sometimes develops.</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Toxic megacolon </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is an acute complication where the colon loses its muscle tone and dilates.</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There is a high risk of electrolyte imbalance, perforation and </a:t>
            </a:r>
            <a:r>
              <a:rPr lang="en-US" altLang="en-US" sz="23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hypovolaemic</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shock, which may be fatal if untreated.</a:t>
            </a:r>
            <a:endParaRPr lang="en-US" altLang="en-US" sz="2300" dirty="0">
              <a:solidFill>
                <a:schemeClr val="bg1"/>
              </a:solidFill>
              <a:latin typeface="Arial" panose="020B0604020202020204" pitchFamily="34" charset="0"/>
            </a:endParaRPr>
          </a:p>
        </p:txBody>
      </p:sp>
    </p:spTree>
    <p:extLst>
      <p:ext uri="{BB962C8B-B14F-4D97-AF65-F5344CB8AC3E}">
        <p14:creationId xmlns:p14="http://schemas.microsoft.com/office/powerpoint/2010/main" val="3918996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9C0CB2A-4028-6DF7-235A-891F86F2027F}"/>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A1F3785D-80C8-187D-1D93-CAD8C3760DF4}"/>
              </a:ext>
            </a:extLst>
          </p:cNvPr>
          <p:cNvSpPr>
            <a:spLocks noChangeArrowheads="1"/>
          </p:cNvSpPr>
          <p:nvPr/>
        </p:nvSpPr>
        <p:spPr bwMode="auto">
          <a:xfrm>
            <a:off x="243069" y="66542"/>
            <a:ext cx="8218027" cy="6724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354" eaLnBrk="0" fontAlgn="base" hangingPunct="0">
              <a:spcBef>
                <a:spcPct val="0"/>
              </a:spcBef>
              <a:spcAft>
                <a:spcPct val="0"/>
              </a:spcAft>
            </a:pPr>
            <a:r>
              <a:rPr lang="en-US" altLang="en-US" sz="4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Hernias</a:t>
            </a: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 hernia is a protrusion of an organ or part of an organ through a weak point or aperture</a:t>
            </a:r>
            <a:r>
              <a:rPr lang="en-US" altLang="en-US" sz="23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in the surrounding structures. </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In those affecting the digestive system, a piece of bowel protrudes through a weak point in either the musculature of the anterior abdominal wall or an existing opening. </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It occurs when there are intermittent increases in intra-abdominal pressure, most commonly in men who lift heavy loads at work. </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underlying causes of the abdominal wall weakness are unknown. </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Outcomes include: spontaneous reduction, i.e. the loop of bowel slips back to its correct place when the intra-abdominal pressure returns to normal manual reduction, i.e. by applying gentle pressure over the abdominal swelling </a:t>
            </a:r>
            <a:r>
              <a:rPr lang="en-US" altLang="en-US" sz="23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strangulation</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when reduction is not possible and the venous drainage from the herniated loop of bowel is obstructed, causing congestion, </a:t>
            </a:r>
            <a:r>
              <a:rPr lang="en-US" altLang="en-US" sz="23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ischaemia</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and gangrene. </a:t>
            </a: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In addition there is intestinal obstruction.</a:t>
            </a:r>
            <a:endParaRPr lang="en-US" altLang="en-US" sz="2300" dirty="0">
              <a:solidFill>
                <a:schemeClr val="bg1"/>
              </a:solidFill>
              <a:latin typeface="Arial" panose="020B0604020202020204" pitchFamily="34" charset="0"/>
            </a:endParaRPr>
          </a:p>
        </p:txBody>
      </p:sp>
      <p:pic>
        <p:nvPicPr>
          <p:cNvPr id="11265" name="Picture 19" descr="Hernia Repair (Open Procedure for Abdominal Hernia)">
            <a:extLst>
              <a:ext uri="{FF2B5EF4-FFF2-40B4-BE49-F238E27FC236}">
                <a16:creationId xmlns:a16="http://schemas.microsoft.com/office/drawing/2014/main" id="{63619538-BC0C-A99C-E565-B4ABFF1F3C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52387" y="2238217"/>
            <a:ext cx="3533183" cy="1986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74968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3E15A15-76FD-5883-874F-8DB27832E4F2}"/>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6600F8DA-15B9-5652-2EA5-A2736DD371B5}"/>
              </a:ext>
            </a:extLst>
          </p:cNvPr>
          <p:cNvSpPr>
            <a:spLocks noChangeArrowheads="1"/>
          </p:cNvSpPr>
          <p:nvPr/>
        </p:nvSpPr>
        <p:spPr bwMode="auto">
          <a:xfrm>
            <a:off x="21444" y="1666459"/>
            <a:ext cx="141845" cy="446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IN" sz="2300">
              <a:solidFill>
                <a:schemeClr val="bg1"/>
              </a:solidFill>
            </a:endParaRPr>
          </a:p>
        </p:txBody>
      </p:sp>
      <p:pic>
        <p:nvPicPr>
          <p:cNvPr id="12289" name="Picture 18" descr="Types of Hernia | Hernia Surgery &amp; Hernia Repair | Surgeons Perth">
            <a:extLst>
              <a:ext uri="{FF2B5EF4-FFF2-40B4-BE49-F238E27FC236}">
                <a16:creationId xmlns:a16="http://schemas.microsoft.com/office/drawing/2014/main" id="{9CC4A302-0D09-5DEA-030C-ABA314E125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82192" y="1089211"/>
            <a:ext cx="4246523" cy="467958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CFCDD77E-AD1F-3DA9-2E72-938EA61F2870}"/>
              </a:ext>
            </a:extLst>
          </p:cNvPr>
          <p:cNvSpPr>
            <a:spLocks noChangeArrowheads="1"/>
          </p:cNvSpPr>
          <p:nvPr/>
        </p:nvSpPr>
        <p:spPr bwMode="auto">
          <a:xfrm>
            <a:off x="163290" y="241241"/>
            <a:ext cx="7661199" cy="6109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just" defTabSz="914354"/>
            <a:r>
              <a:rPr lang="en-US" altLang="en-US" sz="23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Sites of hernias </a:t>
            </a:r>
            <a:endParaRPr lang="en-US" altLang="en-US" sz="2300" dirty="0">
              <a:solidFill>
                <a:schemeClr val="bg1"/>
              </a:solidFill>
            </a:endParaRPr>
          </a:p>
          <a:p>
            <a:pPr marL="457178" indent="-457178" algn="just" defTabSz="914354">
              <a:buFont typeface="+mj-lt"/>
              <a:buAutoNum type="arabicPeriod"/>
            </a:pPr>
            <a:r>
              <a:rPr lang="en-US" altLang="en-US" sz="23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Inguinal hernia</a:t>
            </a:r>
            <a:endParaRPr lang="en-US" altLang="en-US" sz="2300" dirty="0">
              <a:solidFill>
                <a:schemeClr val="bg1"/>
              </a:solidFill>
            </a:endParaRPr>
          </a:p>
          <a:p>
            <a:pPr marL="914354" lvl="1" indent="-457178" algn="just" defTabSz="914354">
              <a:buFont typeface="+mj-lt"/>
              <a:buAutoNum type="arabicPeriod"/>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weak point is the inguinal canal, which contains the spermatic cord in the male and the round ligament in the female. </a:t>
            </a:r>
            <a:endParaRPr lang="en-US" altLang="en-US" sz="2300" dirty="0">
              <a:solidFill>
                <a:schemeClr val="bg1"/>
              </a:solidFill>
            </a:endParaRPr>
          </a:p>
          <a:p>
            <a:pPr marL="914354" lvl="1" indent="-457178" algn="just" defTabSz="914354">
              <a:buFont typeface="+mj-lt"/>
              <a:buAutoNum type="arabicPeriod"/>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It occurs more commonly in males than in females.</a:t>
            </a:r>
            <a:endParaRPr lang="en-US" altLang="en-US" sz="2300" dirty="0">
              <a:solidFill>
                <a:schemeClr val="bg1"/>
              </a:solidFill>
            </a:endParaRPr>
          </a:p>
          <a:p>
            <a:pPr marL="457178" indent="-457178" algn="just" defTabSz="914354">
              <a:buFont typeface="+mj-lt"/>
              <a:buAutoNum type="arabicPeriod"/>
            </a:pPr>
            <a:r>
              <a:rPr lang="en-US" altLang="en-US" sz="23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Femoral hernia</a:t>
            </a:r>
            <a:endParaRPr lang="en-US" altLang="en-US" sz="2300" dirty="0">
              <a:solidFill>
                <a:schemeClr val="bg1"/>
              </a:solidFill>
            </a:endParaRPr>
          </a:p>
          <a:p>
            <a:pPr marL="914354" lvl="1" indent="-457178" algn="just" defTabSz="914354">
              <a:buFont typeface="+mj-lt"/>
              <a:buAutoNum type="arabicPeriod"/>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weak point is the femoral canal through which the femoral artery, vein and lymph vessels pass from the pelvis to the thigh.</a:t>
            </a:r>
            <a:endParaRPr lang="en-US" altLang="en-US" sz="2300" dirty="0">
              <a:solidFill>
                <a:schemeClr val="bg1"/>
              </a:solidFill>
            </a:endParaRPr>
          </a:p>
          <a:p>
            <a:pPr marL="457178" indent="-457178" algn="just" defTabSz="914354">
              <a:buFont typeface="+mj-lt"/>
              <a:buAutoNum type="arabicPeriod"/>
            </a:pPr>
            <a:r>
              <a:rPr lang="en-US" altLang="en-US" sz="23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Umbilical hernia</a:t>
            </a:r>
            <a:endParaRPr lang="en-US" altLang="en-US" sz="2300" dirty="0">
              <a:solidFill>
                <a:schemeClr val="bg1"/>
              </a:solidFill>
            </a:endParaRPr>
          </a:p>
          <a:p>
            <a:pPr marL="914354" lvl="1" indent="-457178" algn="just" defTabSz="914354">
              <a:buFont typeface="+mj-lt"/>
              <a:buAutoNum type="arabicPeriod"/>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weak point is the umbilicus where the umbilical blood vessels from the placenta entered the fetus before birth.</a:t>
            </a:r>
            <a:endParaRPr lang="en-US" altLang="en-US" sz="2300" dirty="0">
              <a:solidFill>
                <a:schemeClr val="bg1"/>
              </a:solidFill>
            </a:endParaRPr>
          </a:p>
          <a:p>
            <a:pPr marL="457178" indent="-457178" algn="just" defTabSz="914354">
              <a:buFont typeface="+mj-lt"/>
              <a:buAutoNum type="arabicPeriod"/>
            </a:pPr>
            <a:r>
              <a:rPr lang="en-US" altLang="en-US" sz="23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Incisional hernia</a:t>
            </a:r>
            <a:endParaRPr lang="en-US" altLang="en-US" sz="2300" dirty="0">
              <a:solidFill>
                <a:schemeClr val="bg1"/>
              </a:solidFill>
            </a:endParaRPr>
          </a:p>
          <a:p>
            <a:pPr marL="914354" lvl="1" indent="-457178" algn="just" defTabSz="914354">
              <a:buFont typeface="+mj-lt"/>
              <a:buAutoNum type="arabicPeriod"/>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This is caused by repeated stretching of fibrous tissue formed after previous abdominal surgery.</a:t>
            </a:r>
            <a:endParaRPr lang="en-US" altLang="en-US" sz="2300" dirty="0">
              <a:solidFill>
                <a:schemeClr val="bg1"/>
              </a:solidFill>
            </a:endParaRPr>
          </a:p>
        </p:txBody>
      </p:sp>
    </p:spTree>
    <p:extLst>
      <p:ext uri="{BB962C8B-B14F-4D97-AF65-F5344CB8AC3E}">
        <p14:creationId xmlns:p14="http://schemas.microsoft.com/office/powerpoint/2010/main" val="12301254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129D59B-453C-7906-DF54-642B52AC715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B16E3FB-403A-EE4B-FD96-899EC55650D4}"/>
              </a:ext>
            </a:extLst>
          </p:cNvPr>
          <p:cNvSpPr txBox="1"/>
          <p:nvPr/>
        </p:nvSpPr>
        <p:spPr>
          <a:xfrm>
            <a:off x="219920" y="173268"/>
            <a:ext cx="10787605" cy="6511463"/>
          </a:xfrm>
          <a:prstGeom prst="rect">
            <a:avLst/>
          </a:prstGeom>
          <a:noFill/>
        </p:spPr>
        <p:txBody>
          <a:bodyPr wrap="square">
            <a:spAutoFit/>
          </a:bodyPr>
          <a:lstStyle/>
          <a:p>
            <a:pPr marL="457178" indent="-457178" algn="just">
              <a:lnSpc>
                <a:spcPct val="107000"/>
              </a:lnSpc>
              <a:buFont typeface="+mj-lt"/>
              <a:buAutoNum type="arabicPeriod" startAt="5"/>
            </a:pPr>
            <a:r>
              <a:rPr lang="en-IN" sz="2300" b="1"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Hiatus hernia</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742913" lvl="1" indent="-285737" algn="just">
              <a:lnSpc>
                <a:spcPct val="107000"/>
              </a:lnSpc>
              <a:buFont typeface="+mj-lt"/>
              <a:buAutoNum type="alphaLcPeriod"/>
            </a:pP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This is the protrusion of a part of the fundus of the stomach through the oesophageal opening in the diaphragm . Although often asymptomatic, irritation of the oesophagus only occurs when there is reflux of acid gastric juice, especially when the individual lies flat or bends down. </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742913" lvl="1" indent="-285737" algn="just">
              <a:lnSpc>
                <a:spcPct val="107000"/>
              </a:lnSpc>
              <a:buFont typeface="+mj-lt"/>
              <a:buAutoNum type="alphaLcPeriod"/>
            </a:pP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long term effects may be oesophagitis, fibrosis and narrowing of the oesophagus, causing dysphagia. Strangulation does not occur.</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882" indent="-342882" algn="just">
              <a:lnSpc>
                <a:spcPct val="107000"/>
              </a:lnSpc>
              <a:buFont typeface="+mj-lt"/>
              <a:buAutoNum type="arabicPeriod" startAt="5"/>
            </a:pPr>
            <a:r>
              <a:rPr lang="en-IN" sz="2300" b="1"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Rolling hiatus hernia</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742913" lvl="1" indent="-285737" algn="just">
              <a:lnSpc>
                <a:spcPct val="107000"/>
              </a:lnSpc>
              <a:buFont typeface="+mj-lt"/>
              <a:buAutoNum type="alphaLcPeriod"/>
            </a:pP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An abnormally large opening in the diaphragm allows a pouch of stomach to ‘roll’ upwards into the thorax beside the oesophagus. </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742913" lvl="1" indent="-285737" algn="just">
              <a:lnSpc>
                <a:spcPct val="107000"/>
              </a:lnSpc>
              <a:buFont typeface="+mj-lt"/>
              <a:buAutoNum type="alphaLcPeriod"/>
            </a:pP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This is associated with obesity and increased intra-abdominal pressure.</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882" indent="-342882" algn="just">
              <a:lnSpc>
                <a:spcPct val="107000"/>
              </a:lnSpc>
              <a:buFont typeface="+mj-lt"/>
              <a:buAutoNum type="arabicPeriod" startAt="5"/>
            </a:pPr>
            <a:r>
              <a:rPr lang="en-IN" sz="2300" b="1"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Sliding hiatus hernia</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742913" lvl="1" indent="-285737" algn="just">
              <a:lnSpc>
                <a:spcPct val="107000"/>
              </a:lnSpc>
              <a:buFont typeface="+mj-lt"/>
              <a:buAutoNum type="alphaLcPeriod"/>
            </a:pP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Part of the stomach is pulled upwards into the thorax. The abnormality may be caused by shrinkage of fibrous tissue formed during healing of a previous oesophageal injury. </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742913" lvl="1" indent="-285737" algn="just">
              <a:lnSpc>
                <a:spcPct val="107000"/>
              </a:lnSpc>
              <a:buFont typeface="+mj-lt"/>
              <a:buAutoNum type="alphaLcPeriod"/>
            </a:pP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sliding movement of the stomach in the oesophageal opening is due to shortening of the oesophagus by muscular contraction during swallowing.</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839197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5A3A558-2AD5-B526-6924-6DB69D32C7B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FA47C16-97A3-5ED3-D958-26CC965BE738}"/>
              </a:ext>
            </a:extLst>
          </p:cNvPr>
          <p:cNvSpPr txBox="1"/>
          <p:nvPr/>
        </p:nvSpPr>
        <p:spPr>
          <a:xfrm>
            <a:off x="986743" y="1307942"/>
            <a:ext cx="10218516" cy="2724528"/>
          </a:xfrm>
          <a:prstGeom prst="rect">
            <a:avLst/>
          </a:prstGeom>
          <a:noFill/>
        </p:spPr>
        <p:txBody>
          <a:bodyPr wrap="square">
            <a:spAutoFit/>
          </a:bodyPr>
          <a:lstStyle/>
          <a:p>
            <a:pPr marL="457178" indent="-457178" algn="just">
              <a:lnSpc>
                <a:spcPct val="107000"/>
              </a:lnSpc>
              <a:buFont typeface="+mj-lt"/>
              <a:buAutoNum type="arabicPeriod" startAt="8"/>
            </a:pPr>
            <a:r>
              <a:rPr lang="en-IN" sz="2300" b="1"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Peritoneal hernia</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742913" lvl="1" indent="-285737" algn="just">
              <a:lnSpc>
                <a:spcPct val="107000"/>
              </a:lnSpc>
              <a:buFont typeface="+mj-lt"/>
              <a:buAutoNum type="alphaLcPeriod"/>
            </a:pP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 loop of bowel may herniate through the epiploic foramen, the opening in the lesser </a:t>
            </a:r>
            <a:r>
              <a:rPr lang="en-IN" sz="2300" kern="1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omentum</a:t>
            </a: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that separates the greater and lesser peritoneal sacs.</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882" indent="-342882" algn="just">
              <a:lnSpc>
                <a:spcPct val="107000"/>
              </a:lnSpc>
              <a:buFont typeface="+mj-lt"/>
              <a:buAutoNum type="arabicPeriod" startAt="8"/>
            </a:pPr>
            <a:r>
              <a:rPr lang="en-IN" sz="2300" b="1"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Congenital diaphragmatic hernia</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742913" lvl="1" indent="-285737" algn="just">
              <a:lnSpc>
                <a:spcPct val="107000"/>
              </a:lnSpc>
              <a:spcAft>
                <a:spcPts val="800"/>
              </a:spcAft>
              <a:buFont typeface="+mj-lt"/>
              <a:buAutoNum type="alphaLcPeriod"/>
            </a:pP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Incomplete formation of the diaphragm, usually on the left side, allows abdominal organs such as the stomach and loops of intestine into the thoracic cavity, preventing normal development of the </a:t>
            </a:r>
            <a:r>
              <a:rPr lang="en-IN" sz="2300" kern="1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fetal</a:t>
            </a: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lungs.</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479044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6423C6C-3373-2F1D-C8FF-EB8B0624ACE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88181F9-8E12-89B9-8F31-43EB9C4B2B25}"/>
              </a:ext>
            </a:extLst>
          </p:cNvPr>
          <p:cNvSpPr>
            <a:spLocks noChangeArrowheads="1"/>
          </p:cNvSpPr>
          <p:nvPr/>
        </p:nvSpPr>
        <p:spPr bwMode="auto">
          <a:xfrm>
            <a:off x="164126" y="139284"/>
            <a:ext cx="11734652" cy="6309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354" eaLnBrk="0" fontAlgn="base" hangingPunct="0">
              <a:spcBef>
                <a:spcPct val="0"/>
              </a:spcBef>
              <a:spcAft>
                <a:spcPct val="0"/>
              </a:spcAft>
            </a:pPr>
            <a:r>
              <a:rPr lang="en-US" altLang="en-US" sz="3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Acute pancreatitis</a:t>
            </a:r>
            <a:endParaRPr lang="en-US" altLang="en-US" sz="3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Proteolytic enzymes produced by the pancreas are secreted in inactive forms, which are not activated until they reach the intestine; this protects the pancreas from digestion by its own enzymes. </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If these precursor enzymes are activated while still in the pancreas, pancreatitis results. </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severity of the disease is directly related to the amount of pancreatic tissue destroyed. </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Mild forms are more common and damage only those cells near the ducts. Recovery is usually complete.</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Severe forms cause widespread damage with necrosis and </a:t>
            </a:r>
            <a:r>
              <a:rPr lang="en-US" altLang="en-US" sz="23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haemorrhage</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Common complications include infection, suppuration, and local venous thrombosis. Pancreatic enzymes, especially amylase, enter and circulate in the blood, causing similar damage to other structures. In severe cases there is a high mortality rate.</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causes of acute pancreatitis are not clear but known predisposing factors are gallstones and</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alcoholism. </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Other associated conditions include: cancer of the ampulla or head of pancreas viral infections, notably mumps kidney and liver transplantation hyperparathyroidism severe hypothermia drugs, e.g. corticosteroids, some cytotoxic agents.</a:t>
            </a:r>
            <a:endParaRPr lang="en-US" altLang="en-US" sz="2300" dirty="0">
              <a:solidFill>
                <a:schemeClr val="bg1"/>
              </a:solidFill>
              <a:latin typeface="Arial" panose="020B0604020202020204" pitchFamily="34" charset="0"/>
            </a:endParaRPr>
          </a:p>
        </p:txBody>
      </p:sp>
    </p:spTree>
    <p:extLst>
      <p:ext uri="{BB962C8B-B14F-4D97-AF65-F5344CB8AC3E}">
        <p14:creationId xmlns:p14="http://schemas.microsoft.com/office/powerpoint/2010/main" val="2617637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968F39E-7718-3015-ADF0-A963974D0FB7}"/>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9412D235-156E-1098-6EB6-B3FE0CF7D75B}"/>
              </a:ext>
            </a:extLst>
          </p:cNvPr>
          <p:cNvSpPr>
            <a:spLocks noChangeArrowheads="1"/>
          </p:cNvSpPr>
          <p:nvPr/>
        </p:nvSpPr>
        <p:spPr bwMode="auto">
          <a:xfrm>
            <a:off x="164499" y="-17423"/>
            <a:ext cx="7370623" cy="7017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defTabSz="914354" eaLnBrk="0" fontAlgn="base" hangingPunct="0">
              <a:spcBef>
                <a:spcPct val="0"/>
              </a:spcBef>
              <a:spcAft>
                <a:spcPct val="0"/>
              </a:spcAft>
            </a:pPr>
            <a:r>
              <a:rPr lang="en-US" altLang="en-US" sz="3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Chronic pancreatitis</a:t>
            </a:r>
            <a:r>
              <a:rPr lang="en-US" altLang="en-US" sz="36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endParaRPr lang="en-US" altLang="en-US" sz="36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This is either due to repeated attacks of acute pancreatitis or may arise gradually without evidence of pancreatic disease. </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It is more common in men and is frequently associated with fibrosis and distortion of the main pancreatic duct. </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There is intestinal malabsorption when pancreatic secretions are reduced and diabetes mellitus  occurs when severe damage affects the β-islet cells.</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Protein material secreted by the acinar cells blocks the tiny acinar ducts. </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This eventually leads to the formation of encapsulated cysts which are a feature of acute and chronic pancreatitis.</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most common cause in the Western world is excessive chronic alcohol consumption. </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In developing countries dietary factors and malnutrition have been implicated. It is also associated with cystic fibrosis.</a:t>
            </a:r>
            <a:endParaRPr lang="en-US" altLang="en-US" sz="2300" dirty="0">
              <a:solidFill>
                <a:schemeClr val="bg1"/>
              </a:solidFill>
              <a:latin typeface="Arial" panose="020B0604020202020204" pitchFamily="34" charset="0"/>
            </a:endParaRPr>
          </a:p>
          <a:p>
            <a:pPr marL="342882" indent="-342882" algn="just" defTabSz="914354" eaLnBrk="0" fontAlgn="base" hangingPunct="0">
              <a:spcBef>
                <a:spcPct val="0"/>
              </a:spcBef>
              <a:spcAft>
                <a:spcPct val="0"/>
              </a:spcAft>
              <a:buFont typeface="Arial" panose="020B0604020202020204" pitchFamily="34" charset="0"/>
              <a:buChar char="•"/>
            </a:pPr>
            <a:endParaRPr lang="en-US" altLang="en-US" sz="2300" dirty="0">
              <a:solidFill>
                <a:schemeClr val="bg1"/>
              </a:solidFill>
              <a:latin typeface="Arial" panose="020B0604020202020204" pitchFamily="34" charset="0"/>
            </a:endParaRPr>
          </a:p>
        </p:txBody>
      </p:sp>
      <p:pic>
        <p:nvPicPr>
          <p:cNvPr id="14337" name="Picture 22" descr="Figure undfig1">
            <a:extLst>
              <a:ext uri="{FF2B5EF4-FFF2-40B4-BE49-F238E27FC236}">
                <a16:creationId xmlns:a16="http://schemas.microsoft.com/office/drawing/2014/main" id="{4243013C-FF7C-80C8-98FD-64670182A9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5200" y="1053654"/>
            <a:ext cx="4386800" cy="224513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0" descr="What Are The Most Common Causes of Acute Pancreatitis - Seena Magowitz  Foundation">
            <a:extLst>
              <a:ext uri="{FF2B5EF4-FFF2-40B4-BE49-F238E27FC236}">
                <a16:creationId xmlns:a16="http://schemas.microsoft.com/office/drawing/2014/main" id="{B02062B0-0B23-CDA4-6758-8D11E97B1D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74960" y="3559217"/>
            <a:ext cx="3819645" cy="2703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37138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B5F3CA9-0ACF-8E4A-EFBD-F352779411C8}"/>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B0DAEAA0-91F5-E999-338E-92592EE79EDD}"/>
              </a:ext>
            </a:extLst>
          </p:cNvPr>
          <p:cNvSpPr>
            <a:spLocks noChangeArrowheads="1"/>
          </p:cNvSpPr>
          <p:nvPr/>
        </p:nvSpPr>
        <p:spPr bwMode="auto">
          <a:xfrm>
            <a:off x="1" y="5463"/>
            <a:ext cx="184731" cy="446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sz="2300">
              <a:solidFill>
                <a:schemeClr val="bg1"/>
              </a:solidFill>
            </a:endParaRPr>
          </a:p>
        </p:txBody>
      </p:sp>
      <p:pic>
        <p:nvPicPr>
          <p:cNvPr id="15361" name="Picture 23" descr="Hepatitis means the liver is inflamed. The two viral infections that cause hepatitis  and are spread by sexual contact are hepatitis B and hepatitis C. Hepatitis  B virus does not cause many">
            <a:extLst>
              <a:ext uri="{FF2B5EF4-FFF2-40B4-BE49-F238E27FC236}">
                <a16:creationId xmlns:a16="http://schemas.microsoft.com/office/drawing/2014/main" id="{1745A4E4-93A1-F8ED-C10F-AE8A37B14A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6640" b="14880"/>
          <a:stretch>
            <a:fillRect/>
          </a:stretch>
        </p:blipFill>
        <p:spPr bwMode="auto">
          <a:xfrm>
            <a:off x="7298111" y="1696209"/>
            <a:ext cx="4873791" cy="333902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D7831998-477F-E62B-E351-CAE9811C2C4F}"/>
              </a:ext>
            </a:extLst>
          </p:cNvPr>
          <p:cNvSpPr>
            <a:spLocks noChangeArrowheads="1"/>
          </p:cNvSpPr>
          <p:nvPr/>
        </p:nvSpPr>
        <p:spPr bwMode="auto">
          <a:xfrm>
            <a:off x="184732" y="202536"/>
            <a:ext cx="7113379" cy="6634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defTabSz="914354" eaLnBrk="0" fontAlgn="base" hangingPunct="0">
              <a:spcBef>
                <a:spcPct val="0"/>
              </a:spcBef>
              <a:spcAft>
                <a:spcPct val="0"/>
              </a:spcAft>
            </a:pPr>
            <a:r>
              <a:rPr lang="en-US" altLang="en-US" sz="3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Acute hepatitis</a:t>
            </a:r>
            <a:endParaRPr lang="en-US" altLang="en-US" sz="3600" dirty="0">
              <a:solidFill>
                <a:schemeClr val="bg1"/>
              </a:solidFill>
            </a:endParaRPr>
          </a:p>
          <a:p>
            <a:pPr marL="342882" indent="-342882"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Areas of necrosis develop as groups of hepatocytes die and the eventual outcome depends on the size and number of these areas. </a:t>
            </a:r>
          </a:p>
          <a:p>
            <a:pPr marL="342882" indent="-342882"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Causes of the damage may be a variety of conditions, including: viral infections toxic substances circulatory disturbances.</a:t>
            </a:r>
          </a:p>
          <a:p>
            <a:pPr algn="just">
              <a:lnSpc>
                <a:spcPct val="107000"/>
              </a:lnSpc>
              <a:spcAft>
                <a:spcPts val="800"/>
              </a:spcAft>
            </a:pPr>
            <a:r>
              <a:rPr lang="en-IN" sz="2300" b="1"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Viral hepatitis</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882" indent="-342882" algn="just">
              <a:lnSpc>
                <a:spcPct val="107000"/>
              </a:lnSpc>
              <a:buFont typeface="Symbol" panose="05050102010706020507" pitchFamily="18" charset="2"/>
              <a:buChar char=""/>
            </a:pP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Viral infections are the commonest cause of acute liver injury and different types are recognised. </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882" indent="-342882" algn="just">
              <a:lnSpc>
                <a:spcPct val="107000"/>
              </a:lnSpc>
              <a:buFont typeface="Symbol" panose="05050102010706020507" pitchFamily="18" charset="2"/>
              <a:buChar char=""/>
            </a:pP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types are distinguished serologically, i.e. by the antibodies produced to combat the infection. </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882" indent="-342882" algn="just">
              <a:lnSpc>
                <a:spcPct val="107000"/>
              </a:lnSpc>
              <a:buFont typeface="Symbol" panose="05050102010706020507" pitchFamily="18" charset="2"/>
              <a:buChar char=""/>
            </a:pP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severity of the ensuing disease caused by the different virus types varies considerably, but the pattern is similar.  The viruses enter the liver cells, causing degenerative changes. </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defTabSz="914354" eaLnBrk="0" fontAlgn="base" hangingPunct="0">
              <a:spcBef>
                <a:spcPct val="0"/>
              </a:spcBef>
              <a:spcAft>
                <a:spcPct val="0"/>
              </a:spcAft>
            </a:pPr>
            <a:endParaRPr lang="en-US" altLang="en-US" sz="2300" dirty="0">
              <a:solidFill>
                <a:schemeClr val="bg1"/>
              </a:solidFill>
              <a:latin typeface="Arial" panose="020B0604020202020204" pitchFamily="34" charset="0"/>
            </a:endParaRPr>
          </a:p>
        </p:txBody>
      </p:sp>
    </p:spTree>
    <p:extLst>
      <p:ext uri="{BB962C8B-B14F-4D97-AF65-F5344CB8AC3E}">
        <p14:creationId xmlns:p14="http://schemas.microsoft.com/office/powerpoint/2010/main" val="9496561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CA299D4-423D-78D0-B9FA-16F752F2860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A15F9D3-A41C-832E-E41C-62704638D154}"/>
              </a:ext>
            </a:extLst>
          </p:cNvPr>
          <p:cNvSpPr txBox="1"/>
          <p:nvPr/>
        </p:nvSpPr>
        <p:spPr>
          <a:xfrm>
            <a:off x="557515" y="907156"/>
            <a:ext cx="11076972" cy="5043688"/>
          </a:xfrm>
          <a:prstGeom prst="rect">
            <a:avLst/>
          </a:prstGeom>
          <a:noFill/>
        </p:spPr>
        <p:txBody>
          <a:bodyPr wrap="square">
            <a:spAutoFit/>
          </a:bodyPr>
          <a:lstStyle/>
          <a:p>
            <a:pPr marL="342882" indent="-342882" algn="just">
              <a:lnSpc>
                <a:spcPct val="107000"/>
              </a:lnSpc>
              <a:buFont typeface="Symbol" panose="05050102010706020507" pitchFamily="18" charset="2"/>
              <a:buChar char=""/>
            </a:pP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An inflammatory reaction ensues, accompanied by production of an exudate containing lymphocytes, plasma cells and granulocytes. </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882" indent="-342882" algn="just">
              <a:lnSpc>
                <a:spcPct val="107000"/>
              </a:lnSpc>
              <a:buFont typeface="Symbol" panose="05050102010706020507" pitchFamily="18" charset="2"/>
              <a:buChar char=""/>
            </a:pP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There is reactive hyperplasia of the hepatic macrophages (Kupffer cells) in the walls of the sinusoids.</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882" indent="-342882" algn="just">
              <a:lnSpc>
                <a:spcPct val="107000"/>
              </a:lnSpc>
              <a:buFont typeface="Symbol" panose="05050102010706020507" pitchFamily="18" charset="2"/>
              <a:buChar char=""/>
            </a:pP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As groups of cells die, necrotic areas of varying sizes develop, phagocytes remove the necrotic material and the lobules collapse. </a:t>
            </a:r>
          </a:p>
          <a:p>
            <a:pPr marL="342882" indent="-342882" algn="just">
              <a:lnSpc>
                <a:spcPct val="107000"/>
              </a:lnSpc>
              <a:buFont typeface="Symbol" panose="05050102010706020507" pitchFamily="18" charset="2"/>
              <a:buChar char=""/>
            </a:pP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basic lobule framework becomes distorted and blood vessels develop kinks. These changes interfere with the circulation of blood to the remaining hepatocytes and the resultant hypoxia causes further damage. </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882" indent="-342882" algn="just">
              <a:lnSpc>
                <a:spcPct val="107000"/>
              </a:lnSpc>
              <a:spcAft>
                <a:spcPts val="800"/>
              </a:spcAft>
              <a:buFont typeface="Symbol" panose="05050102010706020507" pitchFamily="18" charset="2"/>
              <a:buChar char=""/>
            </a:pP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Fibrous tissue develops in the damaged area, and adjacent hepatocytes proliferate. </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r>
              <a:rPr lang="en-IN" sz="2300" dirty="0">
                <a:solidFill>
                  <a:schemeClr val="bg1"/>
                </a:solidFill>
                <a:latin typeface="Times New Roman" panose="02020603050405020304" pitchFamily="18" charset="0"/>
                <a:ea typeface="Calibri" panose="020F0502020204030204" pitchFamily="34" charset="0"/>
              </a:rPr>
              <a:t>The effect of these changes on the overall functioning of the liver depends on the size of the necrotic areas, the amount of fibrous tissue formed and the extent to which the blood and bile channels are distorted.</a:t>
            </a:r>
            <a:endParaRPr lang="en-IN" sz="2300" dirty="0">
              <a:solidFill>
                <a:schemeClr val="bg1"/>
              </a:solidFill>
            </a:endParaRPr>
          </a:p>
        </p:txBody>
      </p:sp>
    </p:spTree>
    <p:extLst>
      <p:ext uri="{BB962C8B-B14F-4D97-AF65-F5344CB8AC3E}">
        <p14:creationId xmlns:p14="http://schemas.microsoft.com/office/powerpoint/2010/main" val="10910572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282DEC2-C246-907E-F798-758EC6E1DC39}"/>
            </a:ext>
          </a:extLst>
        </p:cNvPr>
        <p:cNvGrpSpPr/>
        <p:nvPr/>
      </p:nvGrpSpPr>
      <p:grpSpPr>
        <a:xfrm>
          <a:off x="0" y="0"/>
          <a:ext cx="0" cy="0"/>
          <a:chOff x="0" y="0"/>
          <a:chExt cx="0" cy="0"/>
        </a:xfrm>
      </p:grpSpPr>
      <p:pic>
        <p:nvPicPr>
          <p:cNvPr id="16385" name="Picture 24" descr="Transmission of Hepatitis A | Marler Clark">
            <a:extLst>
              <a:ext uri="{FF2B5EF4-FFF2-40B4-BE49-F238E27FC236}">
                <a16:creationId xmlns:a16="http://schemas.microsoft.com/office/drawing/2014/main" id="{B9AE6C5C-7B8F-D6BE-4B80-29180E0059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1966" y="1711853"/>
            <a:ext cx="5425716" cy="306324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60A7F8CD-1228-2616-5961-DBF5E6F9E4EF}"/>
              </a:ext>
            </a:extLst>
          </p:cNvPr>
          <p:cNvSpPr>
            <a:spLocks noChangeArrowheads="1"/>
          </p:cNvSpPr>
          <p:nvPr/>
        </p:nvSpPr>
        <p:spPr bwMode="auto">
          <a:xfrm>
            <a:off x="92365" y="88761"/>
            <a:ext cx="6291995" cy="6309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defTabSz="914354" eaLnBrk="0" fontAlgn="base" hangingPunct="0">
              <a:spcBef>
                <a:spcPct val="0"/>
              </a:spcBef>
              <a:spcAft>
                <a:spcPct val="0"/>
              </a:spcAft>
            </a:pPr>
            <a:r>
              <a:rPr lang="en-US" altLang="en-US" sz="3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Hepatitis A</a:t>
            </a:r>
            <a:endParaRPr lang="en-US" altLang="en-US" sz="3600" dirty="0">
              <a:solidFill>
                <a:schemeClr val="bg1"/>
              </a:solidFill>
            </a:endParaRPr>
          </a:p>
          <a:p>
            <a:pPr marL="342882" indent="-342882"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Previously known as </a:t>
            </a:r>
            <a:r>
              <a:rPr lang="en-US" altLang="en-US" sz="2300"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infectious hepatitis</a:t>
            </a:r>
            <a:r>
              <a:rPr lang="en-US" altLang="en-US" sz="2300"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this type affects mainly children, causing a mild illness. </a:t>
            </a: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Infection is spread by hands, food, water and fomites contaminated by infected </a:t>
            </a:r>
            <a:r>
              <a:rPr lang="en-US" altLang="en-US" sz="23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faeces</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incubation period is 15 to 40 days and the viruses are excreted in the </a:t>
            </a:r>
            <a:r>
              <a:rPr lang="en-US" altLang="en-US" sz="23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faeces</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for 7 to 14 days before clinical symptoms appear and for about 7 days after.</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Symptoms may include general malaise followed by a period of jaundice , that is accompanied by passing of dark urine and pale </a:t>
            </a:r>
            <a:r>
              <a:rPr lang="en-US" altLang="en-US" sz="23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faeces</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Antibodies develop and confer lifelong immunity after recovery. Subclinical disease may occur but not carriers.</a:t>
            </a:r>
            <a:endParaRPr lang="en-US" altLang="en-US" sz="2300" dirty="0">
              <a:solidFill>
                <a:schemeClr val="bg1"/>
              </a:solidFill>
              <a:latin typeface="Arial" panose="020B0604020202020204" pitchFamily="34" charset="0"/>
            </a:endParaRPr>
          </a:p>
        </p:txBody>
      </p:sp>
    </p:spTree>
    <p:extLst>
      <p:ext uri="{BB962C8B-B14F-4D97-AF65-F5344CB8AC3E}">
        <p14:creationId xmlns:p14="http://schemas.microsoft.com/office/powerpoint/2010/main" val="11774776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AE63EEF-90A0-B89D-5658-E0EBA610AEF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C5C1C4C9-6A97-7F4E-CA3F-2D21C599B627}"/>
              </a:ext>
            </a:extLst>
          </p:cNvPr>
          <p:cNvSpPr>
            <a:spLocks noChangeArrowheads="1"/>
          </p:cNvSpPr>
          <p:nvPr/>
        </p:nvSpPr>
        <p:spPr bwMode="auto">
          <a:xfrm>
            <a:off x="184522" y="560342"/>
            <a:ext cx="6586855" cy="5247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defTabSz="914354" eaLnBrk="0" fontAlgn="base" hangingPunct="0">
              <a:spcBef>
                <a:spcPct val="0"/>
              </a:spcBef>
              <a:spcAft>
                <a:spcPct val="0"/>
              </a:spcAft>
            </a:pPr>
            <a:r>
              <a:rPr lang="en-US" altLang="en-US" sz="3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Hepatitis B</a:t>
            </a:r>
            <a:endParaRPr lang="en-US" altLang="en-US" sz="3600" b="1" dirty="0">
              <a:solidFill>
                <a:schemeClr val="bg1"/>
              </a:solidFill>
            </a:endParaRPr>
          </a:p>
          <a:p>
            <a:pPr marL="342882" indent="-342882"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Previously known as </a:t>
            </a:r>
            <a:r>
              <a:rPr lang="en-US" altLang="en-US" sz="2300"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serum hepatitis</a:t>
            </a:r>
            <a:r>
              <a:rPr lang="en-US" altLang="en-US" sz="2300"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infection occurs at any age, but mostly in adults. </a:t>
            </a:r>
            <a:endParaRPr lang="en-US" altLang="en-US" sz="2300" dirty="0">
              <a:solidFill>
                <a:schemeClr val="bg1"/>
              </a:solidFill>
            </a:endParaRPr>
          </a:p>
          <a:p>
            <a:pPr marL="342882" indent="-342882"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a:t>
            </a:r>
            <a:r>
              <a:rPr lang="en-US" altLang="en-US" sz="23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incubation period is 50 to 180 days. </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virus enters the blood and is spread by blood and blood products. </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People at greatest risk of infection are those who come in contact with blood and blood products in the course of their work, e.g. health-care workers. </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virus is also spread by body fluids, i.e. saliva, semen, vaginal secretions, and from mother to fetus (vertical transmission). </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Others at risk include IV drug users and men who have sex with men. </a:t>
            </a:r>
            <a:endParaRPr lang="en-US" altLang="en-US" sz="2300" dirty="0">
              <a:solidFill>
                <a:schemeClr val="bg1"/>
              </a:solidFill>
            </a:endParaRPr>
          </a:p>
        </p:txBody>
      </p:sp>
      <p:pic>
        <p:nvPicPr>
          <p:cNvPr id="17409" name="Picture 25" descr="Symptoms of hepatitis b infographic Royalty Free Vector">
            <a:extLst>
              <a:ext uri="{FF2B5EF4-FFF2-40B4-BE49-F238E27FC236}">
                <a16:creationId xmlns:a16="http://schemas.microsoft.com/office/drawing/2014/main" id="{5D907E9C-DF70-F61F-A549-D6E594E790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909" b="20567"/>
          <a:stretch>
            <a:fillRect/>
          </a:stretch>
        </p:blipFill>
        <p:spPr bwMode="auto">
          <a:xfrm>
            <a:off x="6771376" y="1782763"/>
            <a:ext cx="5301517" cy="34445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05159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F540850-6A4F-315D-2540-1684843CA0E6}"/>
            </a:ext>
          </a:extLst>
        </p:cNvPr>
        <p:cNvGrpSpPr/>
        <p:nvPr/>
      </p:nvGrpSpPr>
      <p:grpSpPr>
        <a:xfrm>
          <a:off x="0" y="0"/>
          <a:ext cx="0" cy="0"/>
          <a:chOff x="0" y="0"/>
          <a:chExt cx="0" cy="0"/>
        </a:xfrm>
      </p:grpSpPr>
      <p:pic>
        <p:nvPicPr>
          <p:cNvPr id="18433" name="Picture 26" descr="Hepatitis C: What You Should Know - Healthy Homefront">
            <a:extLst>
              <a:ext uri="{FF2B5EF4-FFF2-40B4-BE49-F238E27FC236}">
                <a16:creationId xmlns:a16="http://schemas.microsoft.com/office/drawing/2014/main" id="{CFD117F4-09D4-040D-AE6C-9514A610F3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867709"/>
            <a:ext cx="4419600" cy="372949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3658375E-5C46-C05F-2A24-51B2521195CB}"/>
              </a:ext>
            </a:extLst>
          </p:cNvPr>
          <p:cNvSpPr>
            <a:spLocks noChangeArrowheads="1"/>
          </p:cNvSpPr>
          <p:nvPr/>
        </p:nvSpPr>
        <p:spPr bwMode="auto">
          <a:xfrm>
            <a:off x="121922" y="2816548"/>
            <a:ext cx="7117081" cy="3831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defTabSz="914354" eaLnBrk="0" fontAlgn="base" hangingPunct="0">
              <a:spcBef>
                <a:spcPct val="0"/>
              </a:spcBef>
              <a:spcAft>
                <a:spcPct val="0"/>
              </a:spcAft>
            </a:pPr>
            <a:r>
              <a:rPr lang="en-US" altLang="en-US" sz="3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Hepatitis C</a:t>
            </a:r>
            <a:endParaRPr lang="en-US" altLang="en-US" sz="3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This virus is spread by blood and blood products, which accounts for the infection of many people with </a:t>
            </a:r>
            <a:r>
              <a:rPr lang="en-US" altLang="en-US" sz="23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haemophilia</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It is prevalent in IV drug users. </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infection is very frequently asymptomatic as a carrier state occurs. </a:t>
            </a: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Infection is usually diagnosed later in life when cirrhosis (see opposite) or chronic liver failure becomes evident.</a:t>
            </a:r>
            <a:endParaRPr lang="en-US" altLang="en-US" sz="2300" dirty="0">
              <a:solidFill>
                <a:schemeClr val="bg1"/>
              </a:solidFill>
              <a:latin typeface="Arial" panose="020B0604020202020204" pitchFamily="34" charset="0"/>
            </a:endParaRPr>
          </a:p>
        </p:txBody>
      </p:sp>
      <p:sp>
        <p:nvSpPr>
          <p:cNvPr id="5" name="TextBox 4">
            <a:extLst>
              <a:ext uri="{FF2B5EF4-FFF2-40B4-BE49-F238E27FC236}">
                <a16:creationId xmlns:a16="http://schemas.microsoft.com/office/drawing/2014/main" id="{72CC7302-FAB8-9EE4-E7BB-135D70D616E1}"/>
              </a:ext>
            </a:extLst>
          </p:cNvPr>
          <p:cNvSpPr txBox="1"/>
          <p:nvPr/>
        </p:nvSpPr>
        <p:spPr>
          <a:xfrm>
            <a:off x="289560" y="208049"/>
            <a:ext cx="11201400" cy="2569934"/>
          </a:xfrm>
          <a:prstGeom prst="rect">
            <a:avLst/>
          </a:prstGeom>
          <a:noFill/>
        </p:spPr>
        <p:txBody>
          <a:bodyPr wrap="square">
            <a:spAutoFit/>
          </a:bodyPr>
          <a:lstStyle/>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Antibodies are formed and immunity persists after recovery. Infection usually leads to severe illness lasting 2 to 6 weeks, often followed by a protracted convalescence. </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Carriers may, or may not, have had clinical disease. </a:t>
            </a: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Type B virus may cause massive liver necrosis and death. In less severe cases recovery may be complete. In chronic hepatitis (see opposite) that may develop, live viruses continue to circulate in the blood and other body fluids. </a:t>
            </a:r>
            <a:endParaRPr lang="en-US" altLang="en-US" sz="2300" dirty="0">
              <a:solidFill>
                <a:schemeClr val="bg1"/>
              </a:solidFill>
            </a:endParaRPr>
          </a:p>
          <a:p>
            <a:pPr marL="342882" indent="-342882"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condition is thought to predispose to liver cancer.</a:t>
            </a:r>
            <a:endParaRPr lang="en-US" altLang="en-US" sz="2300" dirty="0">
              <a:solidFill>
                <a:schemeClr val="bg1"/>
              </a:solidFill>
              <a:latin typeface="Arial" panose="020B0604020202020204" pitchFamily="34" charset="0"/>
            </a:endParaRPr>
          </a:p>
        </p:txBody>
      </p:sp>
    </p:spTree>
    <p:extLst>
      <p:ext uri="{BB962C8B-B14F-4D97-AF65-F5344CB8AC3E}">
        <p14:creationId xmlns:p14="http://schemas.microsoft.com/office/powerpoint/2010/main" val="5782174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2D842C7-9BD0-F03F-BAA1-4DDDE8FF5491}"/>
            </a:ext>
          </a:extLst>
        </p:cNvPr>
        <p:cNvGrpSpPr/>
        <p:nvPr/>
      </p:nvGrpSpPr>
      <p:grpSpPr>
        <a:xfrm>
          <a:off x="0" y="0"/>
          <a:ext cx="0" cy="0"/>
          <a:chOff x="0" y="0"/>
          <a:chExt cx="0" cy="0"/>
        </a:xfrm>
      </p:grpSpPr>
      <p:pic>
        <p:nvPicPr>
          <p:cNvPr id="19457" name="Picture 29" descr="A to Z: Cholelithiasis (Gallstones) (for Parents) - Humana - Louisiana">
            <a:extLst>
              <a:ext uri="{FF2B5EF4-FFF2-40B4-BE49-F238E27FC236}">
                <a16:creationId xmlns:a16="http://schemas.microsoft.com/office/drawing/2014/main" id="{503CC932-D107-568D-0D3A-1E7EEFCD5A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9871" y="1252851"/>
            <a:ext cx="4934800" cy="276851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E0D930E2-98B8-B330-C4B2-FF488B260CDD}"/>
              </a:ext>
            </a:extLst>
          </p:cNvPr>
          <p:cNvSpPr>
            <a:spLocks noChangeArrowheads="1"/>
          </p:cNvSpPr>
          <p:nvPr/>
        </p:nvSpPr>
        <p:spPr bwMode="auto">
          <a:xfrm>
            <a:off x="267331" y="331803"/>
            <a:ext cx="10507351" cy="5447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54"/>
            <a:r>
              <a:rPr lang="en-US" altLang="en-US" sz="3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Gallstones (cholelithiasis)</a:t>
            </a:r>
            <a:endParaRPr lang="en-US" altLang="en-US" sz="3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algn="ctr" defTabSz="914354"/>
            <a:endParaRPr lang="en-US" altLang="en-US" sz="3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342882" indent="-342882" algn="just" defTabSz="914354">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Gallstones consist of deposits of the constituents </a:t>
            </a:r>
          </a:p>
          <a:p>
            <a:pPr algn="just" defTabSz="914354"/>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of bile, most commonly cholesterol. Many small </a:t>
            </a:r>
          </a:p>
          <a:p>
            <a:pPr algn="just" defTabSz="914354"/>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stones or one or more large stones may form but they </a:t>
            </a:r>
          </a:p>
          <a:p>
            <a:pPr algn="just" defTabSz="914354"/>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do not necessarily produce symptoms.</a:t>
            </a:r>
          </a:p>
          <a:p>
            <a:pPr algn="just" defTabSz="914354"/>
            <a:endParaRPr lang="en-US" altLang="en-US" sz="2300" dirty="0">
              <a:solidFill>
                <a:schemeClr val="bg1"/>
              </a:solidFill>
            </a:endParaRPr>
          </a:p>
          <a:p>
            <a:pPr marL="342882" indent="-342882" algn="just" defTabSz="914354">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Predisposing factors include:</a:t>
            </a:r>
            <a:r>
              <a:rPr lang="en-US" altLang="en-US" sz="23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endParaRPr lang="en-US" altLang="en-US" sz="2300" dirty="0">
              <a:solidFill>
                <a:schemeClr val="bg1"/>
              </a:solidFill>
            </a:endParaRPr>
          </a:p>
          <a:p>
            <a:pPr lvl="1" algn="just" defTabSz="914354">
              <a:buFontTx/>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changes in the composition of bile that affect the </a:t>
            </a:r>
          </a:p>
          <a:p>
            <a:pPr lvl="1" algn="just" defTabSz="914354"/>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solubility of its constituents high blood cholesterol levels</a:t>
            </a:r>
            <a:r>
              <a:rPr lang="en-US" altLang="en-US" sz="23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endParaRPr lang="en-US" altLang="en-US" sz="2300" dirty="0">
              <a:solidFill>
                <a:schemeClr val="bg1"/>
              </a:solidFill>
            </a:endParaRPr>
          </a:p>
          <a:p>
            <a:pPr lvl="1" algn="just" defTabSz="914354">
              <a:buFontTx/>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diabetes mellitus</a:t>
            </a:r>
            <a:endParaRPr lang="en-US" altLang="en-US" sz="2300" dirty="0">
              <a:solidFill>
                <a:schemeClr val="bg1"/>
              </a:solidFill>
            </a:endParaRPr>
          </a:p>
          <a:p>
            <a:pPr lvl="1" algn="just" defTabSz="914354">
              <a:buFontTx/>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female gender</a:t>
            </a:r>
            <a:endParaRPr lang="en-US" altLang="en-US" sz="2300" dirty="0">
              <a:solidFill>
                <a:schemeClr val="bg1"/>
              </a:solidFill>
            </a:endParaRPr>
          </a:p>
          <a:p>
            <a:pPr lvl="1" algn="just" defTabSz="914354">
              <a:buFontTx/>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obesity</a:t>
            </a:r>
            <a:endParaRPr lang="en-US" altLang="en-US" sz="2300" dirty="0">
              <a:solidFill>
                <a:schemeClr val="bg1"/>
              </a:solidFill>
            </a:endParaRPr>
          </a:p>
          <a:p>
            <a:pPr lvl="1" algn="just" defTabSz="914354">
              <a:buFontTx/>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several pregnancies in young women, especially when accompanied by obesity.</a:t>
            </a:r>
            <a:endParaRPr lang="en-US" altLang="en-US" sz="2300" dirty="0">
              <a:solidFill>
                <a:schemeClr val="bg1"/>
              </a:solidFill>
            </a:endParaRPr>
          </a:p>
        </p:txBody>
      </p:sp>
    </p:spTree>
    <p:extLst>
      <p:ext uri="{BB962C8B-B14F-4D97-AF65-F5344CB8AC3E}">
        <p14:creationId xmlns:p14="http://schemas.microsoft.com/office/powerpoint/2010/main" val="3502312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29FA4C8-C9E1-338D-AEF9-427F5522BE7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97ED97A-EF8A-7673-0237-C4BCDE3E1F1D}"/>
              </a:ext>
            </a:extLst>
          </p:cNvPr>
          <p:cNvSpPr txBox="1"/>
          <p:nvPr/>
        </p:nvSpPr>
        <p:spPr>
          <a:xfrm>
            <a:off x="694671" y="546379"/>
            <a:ext cx="10476249" cy="5176610"/>
          </a:xfrm>
          <a:prstGeom prst="rect">
            <a:avLst/>
          </a:prstGeom>
          <a:noFill/>
        </p:spPr>
        <p:txBody>
          <a:bodyPr wrap="square">
            <a:spAutoFit/>
          </a:bodyPr>
          <a:lstStyle/>
          <a:p>
            <a:pPr algn="ctr">
              <a:lnSpc>
                <a:spcPct val="107000"/>
              </a:lnSpc>
              <a:spcAft>
                <a:spcPts val="800"/>
              </a:spcAft>
            </a:pPr>
            <a:r>
              <a:rPr lang="en-IN" sz="3200" b="1"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Acute cholecystitis</a:t>
            </a:r>
            <a:endParaRPr lang="en-IN" sz="32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882" indent="-342882" algn="just">
              <a:lnSpc>
                <a:spcPct val="107000"/>
              </a:lnSpc>
              <a:spcAft>
                <a:spcPts val="800"/>
              </a:spcAft>
              <a:buFont typeface="Arial" panose="020B0604020202020204" pitchFamily="34" charset="0"/>
              <a:buChar char="•"/>
            </a:pP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This is acute inflammation of the gall bladder usually associated with gallstones, and occurs when a gallstone becomes impacted (stuck) in the cystic duct, often after a fatty meal. </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882" indent="-342882" algn="just">
              <a:lnSpc>
                <a:spcPct val="107000"/>
              </a:lnSpc>
              <a:spcAft>
                <a:spcPts val="800"/>
              </a:spcAft>
              <a:buFont typeface="Arial" panose="020B0604020202020204" pitchFamily="34" charset="0"/>
              <a:buChar char="•"/>
            </a:pP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Strong peristaltic contractions of the smooth muscle in the wall of the cystic duct that occur in an attempt to move the stone onwards result in </a:t>
            </a:r>
            <a:r>
              <a:rPr lang="en-IN" sz="2300" i="1"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biliary colic</a:t>
            </a: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severe acute pain in the right hypochondrium.</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882" indent="-342882" algn="just">
              <a:lnSpc>
                <a:spcPct val="107000"/>
              </a:lnSpc>
              <a:spcAft>
                <a:spcPts val="800"/>
              </a:spcAft>
              <a:buFont typeface="Arial" panose="020B0604020202020204" pitchFamily="34" charset="0"/>
              <a:buChar char="•"/>
            </a:pP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This does not cause jaundice because bile from the liver can still pass directly into the duodenum. Bile is unable to leave the gall bladder and an inflammatory reaction follows. </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882" indent="-342882" algn="just">
              <a:lnSpc>
                <a:spcPct val="107000"/>
              </a:lnSpc>
              <a:spcAft>
                <a:spcPts val="800"/>
              </a:spcAft>
              <a:buFont typeface="Arial" panose="020B0604020202020204" pitchFamily="34" charset="0"/>
              <a:buChar char="•"/>
            </a:pP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This may be complicated by bacterial infection and distension of the gall bladder, which carries the risk of perforation and peritonitis.</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937154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1F9AA2B-C9C5-8B77-0068-DC03703FB00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9E2BD19-4317-0D58-9D88-E5352722D8A9}"/>
              </a:ext>
            </a:extLst>
          </p:cNvPr>
          <p:cNvSpPr txBox="1"/>
          <p:nvPr/>
        </p:nvSpPr>
        <p:spPr>
          <a:xfrm>
            <a:off x="857875" y="957859"/>
            <a:ext cx="10476249" cy="3896131"/>
          </a:xfrm>
          <a:prstGeom prst="rect">
            <a:avLst/>
          </a:prstGeom>
          <a:noFill/>
        </p:spPr>
        <p:txBody>
          <a:bodyPr wrap="square">
            <a:spAutoFit/>
          </a:bodyPr>
          <a:lstStyle/>
          <a:p>
            <a:pPr algn="ctr">
              <a:lnSpc>
                <a:spcPct val="107000"/>
              </a:lnSpc>
              <a:spcAft>
                <a:spcPts val="800"/>
              </a:spcAft>
            </a:pPr>
            <a:r>
              <a:rPr lang="en-IN" sz="4000" b="1"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Chronic cholecystitis</a:t>
            </a:r>
            <a:endParaRPr lang="en-IN" sz="40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285737" indent="-285737" algn="just">
              <a:lnSpc>
                <a:spcPct val="107000"/>
              </a:lnSpc>
              <a:spcAft>
                <a:spcPts val="800"/>
              </a:spcAft>
              <a:buFont typeface="Arial" panose="020B0604020202020204" pitchFamily="34" charset="0"/>
              <a:buChar char="•"/>
            </a:pP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onset is usually insidious, sometimes following repeated acute attacks. </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285737" indent="-285737" algn="just">
              <a:lnSpc>
                <a:spcPct val="107000"/>
              </a:lnSpc>
              <a:spcAft>
                <a:spcPts val="800"/>
              </a:spcAft>
              <a:buFont typeface="Arial" panose="020B0604020202020204" pitchFamily="34" charset="0"/>
              <a:buChar char="•"/>
            </a:pP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Gallstones are invariably present and there may be accompanying biliary colic.</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285737" indent="-285737" algn="just">
              <a:lnSpc>
                <a:spcPct val="107000"/>
              </a:lnSpc>
              <a:spcAft>
                <a:spcPts val="800"/>
              </a:spcAft>
              <a:buFont typeface="Arial" panose="020B0604020202020204" pitchFamily="34" charset="0"/>
              <a:buChar char="•"/>
            </a:pP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Pain is due to the spasmodic contraction of muscle, causing ischaemia when the gall bladder is packed with gallstones. </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285737" indent="-285737" algn="just">
              <a:lnSpc>
                <a:spcPct val="107000"/>
              </a:lnSpc>
              <a:spcAft>
                <a:spcPts val="800"/>
              </a:spcAft>
              <a:buFont typeface="Arial" panose="020B0604020202020204" pitchFamily="34" charset="0"/>
              <a:buChar char="•"/>
            </a:pP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There is usually secondary infection with suppuration. </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285737" indent="-285737" algn="just">
              <a:lnSpc>
                <a:spcPct val="107000"/>
              </a:lnSpc>
              <a:spcAft>
                <a:spcPts val="800"/>
              </a:spcAft>
              <a:buFont typeface="Arial" panose="020B0604020202020204" pitchFamily="34" charset="0"/>
              <a:buChar char="•"/>
            </a:pPr>
            <a:r>
              <a:rPr lang="en-IN" sz="23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Ulceration of the tissues between the gall bladder and the duodenum or colon may occur with fistula formation and, later, fibrous adhesions.</a:t>
            </a:r>
            <a:endParaRPr lang="en-IN" sz="2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879212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72D8722-675B-D220-63C2-73FCAE133258}"/>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4A242E23-87EB-E182-2BEA-1ACFCB68CD02}"/>
              </a:ext>
            </a:extLst>
          </p:cNvPr>
          <p:cNvSpPr>
            <a:spLocks noChangeArrowheads="1"/>
          </p:cNvSpPr>
          <p:nvPr/>
        </p:nvSpPr>
        <p:spPr bwMode="auto">
          <a:xfrm>
            <a:off x="182880" y="735955"/>
            <a:ext cx="11567160" cy="538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defTabSz="914354" eaLnBrk="0" fontAlgn="base" hangingPunct="0">
              <a:spcBef>
                <a:spcPct val="0"/>
              </a:spcBef>
              <a:spcAft>
                <a:spcPct val="0"/>
              </a:spcAft>
            </a:pPr>
            <a:r>
              <a:rPr lang="en-US" altLang="en-US" sz="32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Jaundice</a:t>
            </a:r>
            <a:endParaRPr lang="en-US" altLang="en-US" sz="3200" dirty="0">
              <a:solidFill>
                <a:schemeClr val="bg1"/>
              </a:solidFill>
            </a:endParaRPr>
          </a:p>
          <a:p>
            <a:pPr marL="342900" indent="-342900" defTabSz="914354" eaLnBrk="0" fontAlgn="base" hangingPunct="0">
              <a:spcBef>
                <a:spcPct val="0"/>
              </a:spcBef>
              <a:spcAft>
                <a:spcPct val="0"/>
              </a:spcAft>
              <a:buFont typeface="Arial" panose="020B0604020202020204" pitchFamily="34" charset="0"/>
              <a:buChar char="•"/>
            </a:pP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This is not a disease in itself, but yellowing of the skin and mucous membrane is a sign of abnormal bilirubin metabolism and excretion. Bilirubin, produced from the breakdown of </a:t>
            </a:r>
            <a:r>
              <a:rPr lang="en-US" altLang="en-US" sz="24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haemoglobin</a:t>
            </a: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is normally conjugated in the liver and excreted in the bile. </a:t>
            </a:r>
            <a:endParaRPr lang="en-US" altLang="en-US" sz="2400" dirty="0">
              <a:solidFill>
                <a:schemeClr val="bg1"/>
              </a:solidFill>
            </a:endParaRPr>
          </a:p>
          <a:p>
            <a:pPr marL="342900" indent="-342900" defTabSz="914354" eaLnBrk="0" fontAlgn="base" hangingPunct="0">
              <a:spcBef>
                <a:spcPct val="0"/>
              </a:spcBef>
              <a:spcAft>
                <a:spcPct val="0"/>
              </a:spcAft>
              <a:buFont typeface="Arial" panose="020B0604020202020204" pitchFamily="34" charset="0"/>
              <a:buChar char="•"/>
            </a:pP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Conjugation, the process of adding certain groups to the bilirubin molecule, makes it water-soluble and greatly enhances its removal from the blood, an essential step in excretion.</a:t>
            </a:r>
            <a:endParaRPr lang="en-US" altLang="en-US" sz="2400" dirty="0">
              <a:solidFill>
                <a:schemeClr val="bg1"/>
              </a:solidFill>
            </a:endParaRPr>
          </a:p>
          <a:p>
            <a:pPr marL="342900" indent="-342900" defTabSz="914354" eaLnBrk="0" fontAlgn="base" hangingPunct="0">
              <a:spcBef>
                <a:spcPct val="0"/>
              </a:spcBef>
              <a:spcAft>
                <a:spcPct val="0"/>
              </a:spcAft>
              <a:buFont typeface="Arial" panose="020B0604020202020204" pitchFamily="34" charset="0"/>
              <a:buChar char="•"/>
            </a:pP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Unconjugated bilirubin, which is fat-soluble, has a toxic effect on brain cells. However, it is</a:t>
            </a:r>
            <a:r>
              <a:rPr lang="en-US" altLang="en-US" sz="2400" dirty="0">
                <a:solidFill>
                  <a:schemeClr val="bg1"/>
                </a:solidFill>
              </a:rPr>
              <a:t> </a:t>
            </a: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unable to cross the blood</a:t>
            </a:r>
            <a:r>
              <a:rPr lang="en-US" alt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brain barrier until the plasma level rises above 340 </a:t>
            </a:r>
            <a:r>
              <a:rPr lang="en-US" altLang="en-US" sz="24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μmol</a:t>
            </a: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/l, but when it does it may cause neurological damage, seizures (fits) and mental impairment. </a:t>
            </a:r>
          </a:p>
          <a:p>
            <a:pPr marL="342900" indent="-342900" defTabSz="914354" eaLnBrk="0" fontAlgn="base" hangingPunct="0">
              <a:spcBef>
                <a:spcPct val="0"/>
              </a:spcBef>
              <a:spcAft>
                <a:spcPct val="0"/>
              </a:spcAft>
              <a:buFont typeface="Arial" panose="020B0604020202020204" pitchFamily="34" charset="0"/>
              <a:buChar char="•"/>
            </a:pP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Serum bilirubin may rise to 40 to 50 </a:t>
            </a:r>
            <a:r>
              <a:rPr lang="en-US" altLang="en-US" sz="24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μmol</a:t>
            </a: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/l before the yellow coloration of jaundice is evident in the skin and conjunctiva (normal 3 to 13 </a:t>
            </a:r>
            <a:r>
              <a:rPr lang="en-US" altLang="en-US" sz="24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μmol</a:t>
            </a: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/l). Jaundice is often accompanied by </a:t>
            </a:r>
            <a:r>
              <a:rPr lang="en-US" altLang="en-US" sz="24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pruritus </a:t>
            </a: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(itching) caused by the irritating effects of bile salts on the skin.</a:t>
            </a:r>
            <a:endParaRPr lang="en-US" altLang="en-US" sz="2400" dirty="0">
              <a:solidFill>
                <a:schemeClr val="bg1"/>
              </a:solidFill>
            </a:endParaRPr>
          </a:p>
          <a:p>
            <a:pPr marL="342900" indent="-342900" defTabSz="914354" eaLnBrk="0" fontAlgn="base" hangingPunct="0">
              <a:spcBef>
                <a:spcPct val="0"/>
              </a:spcBef>
              <a:spcAft>
                <a:spcPct val="0"/>
              </a:spcAft>
              <a:buFont typeface="Arial" panose="020B0604020202020204" pitchFamily="34" charset="0"/>
              <a:buChar char="•"/>
            </a:pPr>
            <a:r>
              <a:rPr lang="en-US" alt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Jaundice develops when there is an abnormality of bilirubin processing.</a:t>
            </a:r>
            <a:endParaRPr lang="en-US" altLang="en-US" sz="2400" dirty="0">
              <a:solidFill>
                <a:schemeClr val="bg1"/>
              </a:solidFill>
              <a:latin typeface="Arial" panose="020B0604020202020204" pitchFamily="34" charset="0"/>
            </a:endParaRPr>
          </a:p>
        </p:txBody>
      </p:sp>
    </p:spTree>
    <p:extLst>
      <p:ext uri="{BB962C8B-B14F-4D97-AF65-F5344CB8AC3E}">
        <p14:creationId xmlns:p14="http://schemas.microsoft.com/office/powerpoint/2010/main" val="13436127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1CEDDE8-38DC-AAF7-7922-75BAC9CDFB26}"/>
            </a:ext>
          </a:extLst>
        </p:cNvPr>
        <p:cNvGrpSpPr/>
        <p:nvPr/>
      </p:nvGrpSpPr>
      <p:grpSpPr>
        <a:xfrm>
          <a:off x="0" y="0"/>
          <a:ext cx="0" cy="0"/>
          <a:chOff x="0" y="0"/>
          <a:chExt cx="0" cy="0"/>
        </a:xfrm>
      </p:grpSpPr>
      <p:pic>
        <p:nvPicPr>
          <p:cNvPr id="20481" name="Picture 30" descr="Adult Jaundice: What It Is, Symptoms, Causes &amp; Treatment">
            <a:extLst>
              <a:ext uri="{FF2B5EF4-FFF2-40B4-BE49-F238E27FC236}">
                <a16:creationId xmlns:a16="http://schemas.microsoft.com/office/drawing/2014/main" id="{C3346920-B145-A541-D3C1-3129712B92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261899"/>
            <a:ext cx="4381951" cy="384350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31" descr="Bilirubin Metabolism and Jaundice">
            <a:extLst>
              <a:ext uri="{FF2B5EF4-FFF2-40B4-BE49-F238E27FC236}">
                <a16:creationId xmlns:a16="http://schemas.microsoft.com/office/drawing/2014/main" id="{D3A86AD4-B166-96D3-34A4-8799692536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4351" y="624338"/>
            <a:ext cx="7551209" cy="5974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15994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DC97FE0-66B6-7B0F-49B5-63DA33507896}"/>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7151D6C2-D83A-27CA-881E-B1DA2D382CF1}"/>
              </a:ext>
            </a:extLst>
          </p:cNvPr>
          <p:cNvSpPr>
            <a:spLocks noChangeArrowheads="1"/>
          </p:cNvSpPr>
          <p:nvPr/>
        </p:nvSpPr>
        <p:spPr bwMode="auto">
          <a:xfrm>
            <a:off x="809570" y="867061"/>
            <a:ext cx="10894750" cy="4616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354" eaLnBrk="0" fontAlgn="base" hangingPunct="0">
              <a:spcBef>
                <a:spcPct val="0"/>
              </a:spcBef>
              <a:spcAft>
                <a:spcPct val="0"/>
              </a:spcAft>
            </a:pPr>
            <a:r>
              <a:rPr lang="en-US" altLang="en-US" sz="32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Types of jaundice</a:t>
            </a:r>
            <a:endParaRPr lang="en-US" altLang="en-US" sz="3200" dirty="0">
              <a:solidFill>
                <a:schemeClr val="bg1"/>
              </a:solidFill>
            </a:endParaRPr>
          </a:p>
          <a:p>
            <a:pPr defTabSz="914354" eaLnBrk="0" fontAlgn="base" hangingPunct="0">
              <a:spcBef>
                <a:spcPct val="0"/>
              </a:spcBef>
              <a:spcAft>
                <a:spcPct val="0"/>
              </a:spcAft>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Whatever stage in bilirubin processing is affected, the end result is rising blood bilirubin levels.</a:t>
            </a:r>
            <a:endParaRPr lang="en-US" altLang="en-US" sz="2300" dirty="0">
              <a:solidFill>
                <a:schemeClr val="bg1"/>
              </a:solidFill>
            </a:endParaRPr>
          </a:p>
          <a:p>
            <a:pPr defTabSz="914354" eaLnBrk="0" fontAlgn="base" hangingPunct="0">
              <a:spcBef>
                <a:spcPct val="0"/>
              </a:spcBef>
              <a:spcAft>
                <a:spcPct val="0"/>
              </a:spcAft>
            </a:pPr>
            <a:r>
              <a:rPr lang="en-US" altLang="en-US" sz="32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1. Pre-hepatic jaundice</a:t>
            </a:r>
          </a:p>
          <a:p>
            <a:pPr marL="342900" indent="-342900"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This is due to increased </a:t>
            </a:r>
            <a:r>
              <a:rPr lang="en-US" altLang="en-US" sz="23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haemolysis</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of red blood cells that results in</a:t>
            </a:r>
            <a:r>
              <a:rPr lang="en-US" altLang="en-US" sz="23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endParaRPr lang="en-US" altLang="en-US" sz="2300" dirty="0">
              <a:solidFill>
                <a:schemeClr val="bg1"/>
              </a:solidFill>
            </a:endParaRPr>
          </a:p>
          <a:p>
            <a:pPr marL="342900" indent="-342900" algn="just" defTabSz="914354" eaLnBrk="0" fontAlgn="base" hangingPunct="0">
              <a:spcBef>
                <a:spcPct val="0"/>
              </a:spcBef>
              <a:spcAft>
                <a:spcPct val="0"/>
              </a:spcAft>
              <a:buFont typeface="Arial" panose="020B0604020202020204" pitchFamily="34" charset="0"/>
              <a:buChar char="•"/>
            </a:pP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production of excess bilirubin. Because the excess bilirubin is unconjugated it cannot be excreted in the urine, which therefore remains normal in </a:t>
            </a:r>
            <a:r>
              <a:rPr lang="en-US" altLang="en-US" sz="23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colour</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endParaRPr lang="en-US" altLang="en-US" sz="2300" dirty="0">
              <a:solidFill>
                <a:schemeClr val="bg1"/>
              </a:solidFill>
            </a:endParaRPr>
          </a:p>
          <a:p>
            <a:pPr marL="342900" indent="-342900" algn="just" defTabSz="914354" eaLnBrk="0" fontAlgn="base" hangingPunct="0">
              <a:spcBef>
                <a:spcPct val="0"/>
              </a:spcBef>
              <a:spcAft>
                <a:spcPct val="0"/>
              </a:spcAft>
              <a:buFont typeface="Arial" panose="020B0604020202020204" pitchFamily="34" charset="0"/>
              <a:buChar char="•"/>
            </a:pPr>
            <a:r>
              <a:rPr lang="en-US" altLang="en-US" sz="23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Neonatal </a:t>
            </a:r>
            <a:r>
              <a:rPr lang="en-US" altLang="en-US" sz="2300" i="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haemolytic</a:t>
            </a:r>
            <a:r>
              <a:rPr lang="en-US" altLang="en-US" sz="23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jaundice </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occurs in many babies, especially in those born prematurely where the normal high </a:t>
            </a:r>
            <a:r>
              <a:rPr lang="en-US" altLang="en-US" sz="23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haemolysis</a:t>
            </a:r>
            <a:r>
              <a:rPr lang="en-US" altLang="en-US" sz="23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is coupled with shortage of conjugating enzymes in the hepatocytes of the still immature liver.</a:t>
            </a:r>
            <a:endParaRPr lang="en-US" altLang="en-US" sz="2300" dirty="0">
              <a:solidFill>
                <a:schemeClr val="bg1"/>
              </a:solidFill>
              <a:latin typeface="Arial" panose="020B0604020202020204" pitchFamily="34" charset="0"/>
            </a:endParaRPr>
          </a:p>
          <a:p>
            <a:pPr defTabSz="914354" eaLnBrk="0" fontAlgn="base" hangingPunct="0">
              <a:spcBef>
                <a:spcPct val="0"/>
              </a:spcBef>
              <a:spcAft>
                <a:spcPct val="0"/>
              </a:spcAft>
            </a:pPr>
            <a:endParaRPr lang="en-US" altLang="en-US" sz="2300" dirty="0">
              <a:solidFill>
                <a:schemeClr val="bg1"/>
              </a:solidFill>
            </a:endParaRPr>
          </a:p>
          <a:p>
            <a:pPr defTabSz="914354" eaLnBrk="0" fontAlgn="base" hangingPunct="0">
              <a:spcBef>
                <a:spcPct val="0"/>
              </a:spcBef>
              <a:spcAft>
                <a:spcPct val="0"/>
              </a:spcAft>
            </a:pPr>
            <a:endParaRPr lang="en-US" altLang="en-US" sz="2300" dirty="0">
              <a:solidFill>
                <a:schemeClr val="bg1"/>
              </a:solidFill>
              <a:latin typeface="Arial" panose="020B0604020202020204" pitchFamily="34" charset="0"/>
            </a:endParaRPr>
          </a:p>
        </p:txBody>
      </p:sp>
    </p:spTree>
    <p:extLst>
      <p:ext uri="{BB962C8B-B14F-4D97-AF65-F5344CB8AC3E}">
        <p14:creationId xmlns:p14="http://schemas.microsoft.com/office/powerpoint/2010/main" val="30586874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3A38A79-4504-7E02-256C-3A7432AABA2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26A062B-D67D-D3D5-2028-9782DA970DF6}"/>
              </a:ext>
            </a:extLst>
          </p:cNvPr>
          <p:cNvSpPr txBox="1"/>
          <p:nvPr/>
        </p:nvSpPr>
        <p:spPr>
          <a:xfrm>
            <a:off x="617702" y="816964"/>
            <a:ext cx="10720857" cy="5018553"/>
          </a:xfrm>
          <a:prstGeom prst="rect">
            <a:avLst/>
          </a:prstGeom>
          <a:noFill/>
        </p:spPr>
        <p:txBody>
          <a:bodyPr wrap="square">
            <a:spAutoFit/>
          </a:bodyPr>
          <a:lstStyle/>
          <a:p>
            <a:pPr algn="just">
              <a:lnSpc>
                <a:spcPct val="107000"/>
              </a:lnSpc>
              <a:spcAft>
                <a:spcPts val="800"/>
              </a:spcAft>
            </a:pPr>
            <a:r>
              <a:rPr lang="en-IN" sz="3200" b="1"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2. Intra-hepatic jaundice</a:t>
            </a:r>
            <a:endParaRPr lang="en-IN" sz="32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n-IN"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This is the result of damage to the liver itself by, e.g.: viral hepatitis</a:t>
            </a:r>
            <a:endParaRPr lang="en-IN" sz="16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n-IN"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toxic substances, such as drugs amoebiasis (amoebic dysentery) cirrhosis.</a:t>
            </a:r>
            <a:endParaRPr lang="en-IN" sz="16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n-IN"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Excess bilirubin accumulates in the liver. Because it is mainly in the conjugated form, it is</a:t>
            </a:r>
            <a:endParaRPr lang="en-IN" sz="16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n-IN"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water-soluble and excreted in the urine making it dark in colour.</a:t>
            </a:r>
            <a:endParaRPr lang="en-IN" sz="16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sz="3200" b="1"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3. Post-hepatic jaundice</a:t>
            </a:r>
            <a:endParaRPr lang="en-IN" sz="32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n-IN"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Causes of obstruction to the flow of bile in the biliary tract include: gallstones in the common bile duct tumour of the head of the pancreas</a:t>
            </a:r>
            <a:endParaRPr lang="en-IN" sz="16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n-IN"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fibrosis of the bile ducts, following cholangitis or injury by the passage of gallstones.</a:t>
            </a:r>
            <a:endParaRPr lang="en-IN" sz="16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n-IN"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In this situation excess bilirubin is also conjugated and is therefore excreted in the urine. </a:t>
            </a:r>
            <a:endParaRPr lang="en-IN" sz="16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n-IN"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effects of raised serum bilirubin include: pruritus (itching) pale faeces due to absence of stercobilin dark urine due to the presence of increased amounts of bilirubin.</a:t>
            </a:r>
            <a:endParaRPr lang="en-IN" sz="16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454325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5CF9690-2450-F2F1-1ECA-8B5E0CF71D0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8755132-39C2-1BBF-461A-8785BD6A6AED}"/>
              </a:ext>
            </a:extLst>
          </p:cNvPr>
          <p:cNvSpPr/>
          <p:nvPr/>
        </p:nvSpPr>
        <p:spPr>
          <a:xfrm>
            <a:off x="1590040" y="2022454"/>
            <a:ext cx="9011920" cy="1862048"/>
          </a:xfrm>
          <a:prstGeom prst="rect">
            <a:avLst/>
          </a:prstGeom>
          <a:noFill/>
        </p:spPr>
        <p:txBody>
          <a:bodyPr wrap="square" lIns="91440" tIns="45720" rIns="91440" bIns="45720">
            <a:spAutoFit/>
          </a:bodyPr>
          <a:lstStyle/>
          <a:p>
            <a:pPr algn="ctr"/>
            <a:r>
              <a:rPr lang="en-US" sz="11500" b="0" i="1" u="sng"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THANK YOU</a:t>
            </a:r>
          </a:p>
        </p:txBody>
      </p:sp>
      <p:grpSp>
        <p:nvGrpSpPr>
          <p:cNvPr id="12" name="Group 11">
            <a:extLst>
              <a:ext uri="{FF2B5EF4-FFF2-40B4-BE49-F238E27FC236}">
                <a16:creationId xmlns:a16="http://schemas.microsoft.com/office/drawing/2014/main" id="{D3854343-1313-B93F-D14D-69AA925F0D55}"/>
              </a:ext>
            </a:extLst>
          </p:cNvPr>
          <p:cNvGrpSpPr/>
          <p:nvPr/>
        </p:nvGrpSpPr>
        <p:grpSpPr>
          <a:xfrm>
            <a:off x="5608400" y="3718280"/>
            <a:ext cx="360" cy="10800"/>
            <a:chOff x="5608400" y="3718280"/>
            <a:chExt cx="360" cy="10800"/>
          </a:xfrm>
        </p:grpSpPr>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7BF2C490-4B56-FC0F-C748-D85E115CB466}"/>
                    </a:ext>
                  </a:extLst>
                </p14:cNvPr>
                <p14:cNvContentPartPr/>
                <p14:nvPr/>
              </p14:nvContentPartPr>
              <p14:xfrm>
                <a:off x="5608400" y="3718280"/>
                <a:ext cx="360" cy="4320"/>
              </p14:xfrm>
            </p:contentPart>
          </mc:Choice>
          <mc:Fallback xmlns="">
            <p:pic>
              <p:nvPicPr>
                <p:cNvPr id="4" name="Ink 3">
                  <a:extLst>
                    <a:ext uri="{FF2B5EF4-FFF2-40B4-BE49-F238E27FC236}">
                      <a16:creationId xmlns:a16="http://schemas.microsoft.com/office/drawing/2014/main" id="{7BF2C490-4B56-FC0F-C748-D85E115CB466}"/>
                    </a:ext>
                  </a:extLst>
                </p:cNvPr>
                <p:cNvPicPr/>
                <p:nvPr/>
              </p:nvPicPr>
              <p:blipFill>
                <a:blip r:embed="rId3"/>
                <a:stretch>
                  <a:fillRect/>
                </a:stretch>
              </p:blipFill>
              <p:spPr>
                <a:xfrm>
                  <a:off x="5602280" y="3712160"/>
                  <a:ext cx="1260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0673F331-350D-6E92-0997-F32A394B3232}"/>
                    </a:ext>
                  </a:extLst>
                </p14:cNvPr>
                <p14:cNvContentPartPr/>
                <p14:nvPr/>
              </p14:nvContentPartPr>
              <p14:xfrm>
                <a:off x="5608400" y="3728720"/>
                <a:ext cx="360" cy="360"/>
              </p14:xfrm>
            </p:contentPart>
          </mc:Choice>
          <mc:Fallback xmlns="">
            <p:pic>
              <p:nvPicPr>
                <p:cNvPr id="5" name="Ink 4">
                  <a:extLst>
                    <a:ext uri="{FF2B5EF4-FFF2-40B4-BE49-F238E27FC236}">
                      <a16:creationId xmlns:a16="http://schemas.microsoft.com/office/drawing/2014/main" id="{0673F331-350D-6E92-0997-F32A394B3232}"/>
                    </a:ext>
                  </a:extLst>
                </p:cNvPr>
                <p:cNvPicPr/>
                <p:nvPr/>
              </p:nvPicPr>
              <p:blipFill>
                <a:blip r:embed="rId3"/>
                <a:stretch>
                  <a:fillRect/>
                </a:stretch>
              </p:blipFill>
              <p:spPr>
                <a:xfrm>
                  <a:off x="5602280" y="3722600"/>
                  <a:ext cx="12600" cy="12600"/>
                </a:xfrm>
                <a:prstGeom prst="rect">
                  <a:avLst/>
                </a:prstGeom>
              </p:spPr>
            </p:pic>
          </mc:Fallback>
        </mc:AlternateContent>
      </p:grpSp>
      <p:grpSp>
        <p:nvGrpSpPr>
          <p:cNvPr id="11" name="Group 10">
            <a:extLst>
              <a:ext uri="{FF2B5EF4-FFF2-40B4-BE49-F238E27FC236}">
                <a16:creationId xmlns:a16="http://schemas.microsoft.com/office/drawing/2014/main" id="{D3CA1C8B-7A78-28D6-BCDD-B5166E6D7C2E}"/>
              </a:ext>
            </a:extLst>
          </p:cNvPr>
          <p:cNvGrpSpPr/>
          <p:nvPr/>
        </p:nvGrpSpPr>
        <p:grpSpPr>
          <a:xfrm>
            <a:off x="5567360" y="3515240"/>
            <a:ext cx="20520" cy="30960"/>
            <a:chOff x="5567360" y="3515240"/>
            <a:chExt cx="20520" cy="30960"/>
          </a:xfrm>
        </p:grpSpPr>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15FEC98E-9779-A855-EF5E-9BD44A0B8176}"/>
                    </a:ext>
                  </a:extLst>
                </p14:cNvPr>
                <p14:cNvContentPartPr/>
                <p14:nvPr/>
              </p14:nvContentPartPr>
              <p14:xfrm>
                <a:off x="5587520" y="3545840"/>
                <a:ext cx="360" cy="360"/>
              </p14:xfrm>
            </p:contentPart>
          </mc:Choice>
          <mc:Fallback xmlns="">
            <p:pic>
              <p:nvPicPr>
                <p:cNvPr id="6" name="Ink 5">
                  <a:extLst>
                    <a:ext uri="{FF2B5EF4-FFF2-40B4-BE49-F238E27FC236}">
                      <a16:creationId xmlns:a16="http://schemas.microsoft.com/office/drawing/2014/main" id="{15FEC98E-9779-A855-EF5E-9BD44A0B8176}"/>
                    </a:ext>
                  </a:extLst>
                </p:cNvPr>
                <p:cNvPicPr/>
                <p:nvPr/>
              </p:nvPicPr>
              <p:blipFill>
                <a:blip r:embed="rId3"/>
                <a:stretch>
                  <a:fillRect/>
                </a:stretch>
              </p:blipFill>
              <p:spPr>
                <a:xfrm>
                  <a:off x="5581400" y="35397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C4D17A47-6C49-6A35-182C-5578272326FD}"/>
                    </a:ext>
                  </a:extLst>
                </p14:cNvPr>
                <p14:cNvContentPartPr/>
                <p14:nvPr/>
              </p14:nvContentPartPr>
              <p14:xfrm>
                <a:off x="5567360" y="3515240"/>
                <a:ext cx="360" cy="10440"/>
              </p14:xfrm>
            </p:contentPart>
          </mc:Choice>
          <mc:Fallback xmlns="">
            <p:pic>
              <p:nvPicPr>
                <p:cNvPr id="7" name="Ink 6">
                  <a:extLst>
                    <a:ext uri="{FF2B5EF4-FFF2-40B4-BE49-F238E27FC236}">
                      <a16:creationId xmlns:a16="http://schemas.microsoft.com/office/drawing/2014/main" id="{C4D17A47-6C49-6A35-182C-5578272326FD}"/>
                    </a:ext>
                  </a:extLst>
                </p:cNvPr>
                <p:cNvPicPr/>
                <p:nvPr/>
              </p:nvPicPr>
              <p:blipFill>
                <a:blip r:embed="rId7"/>
                <a:stretch>
                  <a:fillRect/>
                </a:stretch>
              </p:blipFill>
              <p:spPr>
                <a:xfrm>
                  <a:off x="5561240" y="3509120"/>
                  <a:ext cx="12600" cy="226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C3DD103A-9109-B79A-4A07-72BBCB107DC3}"/>
                  </a:ext>
                </a:extLst>
              </p14:cNvPr>
              <p14:cNvContentPartPr/>
              <p14:nvPr/>
            </p14:nvContentPartPr>
            <p14:xfrm>
              <a:off x="5831600" y="3373040"/>
              <a:ext cx="8640" cy="10440"/>
            </p14:xfrm>
          </p:contentPart>
        </mc:Choice>
        <mc:Fallback xmlns="">
          <p:pic>
            <p:nvPicPr>
              <p:cNvPr id="8" name="Ink 7">
                <a:extLst>
                  <a:ext uri="{FF2B5EF4-FFF2-40B4-BE49-F238E27FC236}">
                    <a16:creationId xmlns:a16="http://schemas.microsoft.com/office/drawing/2014/main" id="{C3DD103A-9109-B79A-4A07-72BBCB107DC3}"/>
                  </a:ext>
                </a:extLst>
              </p:cNvPr>
              <p:cNvPicPr/>
              <p:nvPr/>
            </p:nvPicPr>
            <p:blipFill>
              <a:blip r:embed="rId9"/>
              <a:stretch>
                <a:fillRect/>
              </a:stretch>
            </p:blipFill>
            <p:spPr>
              <a:xfrm>
                <a:off x="5825480" y="3366920"/>
                <a:ext cx="2088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Ink 8">
                <a:extLst>
                  <a:ext uri="{FF2B5EF4-FFF2-40B4-BE49-F238E27FC236}">
                    <a16:creationId xmlns:a16="http://schemas.microsoft.com/office/drawing/2014/main" id="{9539221A-4CC3-B705-87D6-A488F677CFED}"/>
                  </a:ext>
                </a:extLst>
              </p14:cNvPr>
              <p14:cNvContentPartPr/>
              <p14:nvPr/>
            </p14:nvContentPartPr>
            <p14:xfrm>
              <a:off x="5882360" y="3423800"/>
              <a:ext cx="360" cy="27720"/>
            </p14:xfrm>
          </p:contentPart>
        </mc:Choice>
        <mc:Fallback xmlns="">
          <p:pic>
            <p:nvPicPr>
              <p:cNvPr id="9" name="Ink 8">
                <a:extLst>
                  <a:ext uri="{FF2B5EF4-FFF2-40B4-BE49-F238E27FC236}">
                    <a16:creationId xmlns:a16="http://schemas.microsoft.com/office/drawing/2014/main" id="{9539221A-4CC3-B705-87D6-A488F677CFED}"/>
                  </a:ext>
                </a:extLst>
              </p:cNvPr>
              <p:cNvPicPr/>
              <p:nvPr/>
            </p:nvPicPr>
            <p:blipFill>
              <a:blip r:embed="rId11"/>
              <a:stretch>
                <a:fillRect/>
              </a:stretch>
            </p:blipFill>
            <p:spPr>
              <a:xfrm>
                <a:off x="5876240" y="3417680"/>
                <a:ext cx="12600" cy="39960"/>
              </a:xfrm>
              <a:prstGeom prst="rect">
                <a:avLst/>
              </a:prstGeom>
            </p:spPr>
          </p:pic>
        </mc:Fallback>
      </mc:AlternateContent>
    </p:spTree>
    <p:extLst>
      <p:ext uri="{BB962C8B-B14F-4D97-AF65-F5344CB8AC3E}">
        <p14:creationId xmlns:p14="http://schemas.microsoft.com/office/powerpoint/2010/main" val="8773400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docProps/app.xml><?xml version="1.0" encoding="utf-8"?>
<Properties xmlns="http://schemas.openxmlformats.org/officeDocument/2006/extended-properties" xmlns:vt="http://schemas.openxmlformats.org/officeDocument/2006/docPropsVTypes">
  <Template>{D4A1FA90-B5C2-4D11-93AC-E90423830887}tf16401375</Template>
  <TotalTime>129</TotalTime>
  <Words>4020</Words>
  <Application>Microsoft Office PowerPoint</Application>
  <PresentationFormat>Widescreen</PresentationFormat>
  <Paragraphs>246</Paragraphs>
  <Slides>33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Arial</vt:lpstr>
      <vt:lpstr>Calibri</vt:lpstr>
      <vt:lpstr>MS Shell Dlg 2</vt:lpstr>
      <vt:lpstr>Symbol</vt:lpstr>
      <vt:lpstr>Times New Roman</vt:lpstr>
      <vt:lpstr>Wingdings</vt:lpstr>
      <vt:lpstr>Wingdings 3</vt:lpstr>
      <vt:lpstr>Madison</vt:lpstr>
      <vt:lpstr>By Dr. Ayesha Fatima Pharm D Assistant Professor Dept. of Pharmacy Practice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Ayesha Fatima</dc:creator>
  <cp:lastModifiedBy>Ayesha Fatima</cp:lastModifiedBy>
  <cp:revision>1</cp:revision>
  <dcterms:created xsi:type="dcterms:W3CDTF">2025-02-04T14:32:34Z</dcterms:created>
  <dcterms:modified xsi:type="dcterms:W3CDTF">2026-10-09T05:00:27Z</dcterms:modified>
</cp:coreProperties>
</file>